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FF522-024E-4F24-BB73-CD9D28E3B1A9}" type="datetimeFigureOut">
              <a:rPr lang="en-US" smtClean="0"/>
              <a:t>10/11/2013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F0423-80E2-40CB-92AE-792E10465AB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043067" y="344954"/>
            <a:ext cx="2284146" cy="690473"/>
            <a:chOff x="2043067" y="344954"/>
            <a:chExt cx="2284146" cy="690473"/>
          </a:xfrm>
        </p:grpSpPr>
        <p:sp>
          <p:nvSpPr>
            <p:cNvPr id="2" name="Freeform 1"/>
            <p:cNvSpPr/>
            <p:nvPr/>
          </p:nvSpPr>
          <p:spPr>
            <a:xfrm>
              <a:off x="2043067" y="344954"/>
              <a:ext cx="389016" cy="690473"/>
            </a:xfrm>
            <a:custGeom>
              <a:avLst/>
              <a:gdLst/>
              <a:ahLst/>
              <a:cxnLst/>
              <a:rect l="0" t="0" r="0" b="0"/>
              <a:pathLst>
                <a:path w="389016" h="690473">
                  <a:moveTo>
                    <a:pt x="31047" y="2486"/>
                  </a:moveTo>
                  <a:lnTo>
                    <a:pt x="16392" y="46449"/>
                  </a:lnTo>
                  <a:lnTo>
                    <a:pt x="15955" y="66479"/>
                  </a:lnTo>
                  <a:lnTo>
                    <a:pt x="17320" y="88249"/>
                  </a:lnTo>
                  <a:lnTo>
                    <a:pt x="8665" y="140353"/>
                  </a:lnTo>
                  <a:lnTo>
                    <a:pt x="5597" y="154059"/>
                  </a:lnTo>
                  <a:lnTo>
                    <a:pt x="3552" y="157347"/>
                  </a:lnTo>
                  <a:lnTo>
                    <a:pt x="2188" y="153690"/>
                  </a:lnTo>
                  <a:lnTo>
                    <a:pt x="0" y="111382"/>
                  </a:lnTo>
                  <a:lnTo>
                    <a:pt x="5940" y="91438"/>
                  </a:lnTo>
                  <a:lnTo>
                    <a:pt x="42144" y="33562"/>
                  </a:lnTo>
                  <a:lnTo>
                    <a:pt x="57036" y="15128"/>
                  </a:lnTo>
                  <a:lnTo>
                    <a:pt x="75353" y="3035"/>
                  </a:lnTo>
                  <a:lnTo>
                    <a:pt x="98311" y="0"/>
                  </a:lnTo>
                  <a:lnTo>
                    <a:pt x="122943" y="3721"/>
                  </a:lnTo>
                  <a:lnTo>
                    <a:pt x="145589" y="13173"/>
                  </a:lnTo>
                  <a:lnTo>
                    <a:pt x="164233" y="31412"/>
                  </a:lnTo>
                  <a:lnTo>
                    <a:pt x="209707" y="91795"/>
                  </a:lnTo>
                  <a:lnTo>
                    <a:pt x="238043" y="149459"/>
                  </a:lnTo>
                  <a:lnTo>
                    <a:pt x="261741" y="211613"/>
                  </a:lnTo>
                  <a:lnTo>
                    <a:pt x="280098" y="265508"/>
                  </a:lnTo>
                  <a:lnTo>
                    <a:pt x="289543" y="301907"/>
                  </a:lnTo>
                  <a:lnTo>
                    <a:pt x="292862" y="362475"/>
                  </a:lnTo>
                  <a:lnTo>
                    <a:pt x="293638" y="408536"/>
                  </a:lnTo>
                  <a:lnTo>
                    <a:pt x="288486" y="458149"/>
                  </a:lnTo>
                  <a:lnTo>
                    <a:pt x="279550" y="511844"/>
                  </a:lnTo>
                  <a:lnTo>
                    <a:pt x="263904" y="566618"/>
                  </a:lnTo>
                  <a:lnTo>
                    <a:pt x="229251" y="627953"/>
                  </a:lnTo>
                  <a:lnTo>
                    <a:pt x="209215" y="652478"/>
                  </a:lnTo>
                  <a:lnTo>
                    <a:pt x="185492" y="668837"/>
                  </a:lnTo>
                  <a:lnTo>
                    <a:pt x="137723" y="688872"/>
                  </a:lnTo>
                  <a:lnTo>
                    <a:pt x="115893" y="690472"/>
                  </a:lnTo>
                  <a:lnTo>
                    <a:pt x="95662" y="686113"/>
                  </a:lnTo>
                  <a:lnTo>
                    <a:pt x="78872" y="676378"/>
                  </a:lnTo>
                  <a:lnTo>
                    <a:pt x="66730" y="661132"/>
                  </a:lnTo>
                  <a:lnTo>
                    <a:pt x="49404" y="622749"/>
                  </a:lnTo>
                  <a:lnTo>
                    <a:pt x="43894" y="586221"/>
                  </a:lnTo>
                  <a:lnTo>
                    <a:pt x="48845" y="565690"/>
                  </a:lnTo>
                  <a:lnTo>
                    <a:pt x="71087" y="533446"/>
                  </a:lnTo>
                  <a:lnTo>
                    <a:pt x="91134" y="511667"/>
                  </a:lnTo>
                  <a:lnTo>
                    <a:pt x="123070" y="495986"/>
                  </a:lnTo>
                  <a:lnTo>
                    <a:pt x="148765" y="494000"/>
                  </a:lnTo>
                  <a:lnTo>
                    <a:pt x="175783" y="498187"/>
                  </a:lnTo>
                  <a:lnTo>
                    <a:pt x="231255" y="519939"/>
                  </a:lnTo>
                  <a:lnTo>
                    <a:pt x="270132" y="543020"/>
                  </a:lnTo>
                  <a:lnTo>
                    <a:pt x="327770" y="599805"/>
                  </a:lnTo>
                  <a:lnTo>
                    <a:pt x="389015" y="655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0010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1637" y="357968"/>
              <a:ext cx="27121" cy="579069"/>
            </a:xfrm>
            <a:custGeom>
              <a:avLst/>
              <a:gdLst/>
              <a:ahLst/>
              <a:cxnLst/>
              <a:rect l="0" t="0" r="0" b="0"/>
              <a:pathLst>
                <a:path w="27121" h="579069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8" y="162991"/>
                  </a:lnTo>
                  <a:lnTo>
                    <a:pt x="19160" y="207361"/>
                  </a:lnTo>
                  <a:lnTo>
                    <a:pt x="20214" y="251258"/>
                  </a:lnTo>
                  <a:lnTo>
                    <a:pt x="20682" y="295334"/>
                  </a:lnTo>
                  <a:lnTo>
                    <a:pt x="20891" y="342220"/>
                  </a:lnTo>
                  <a:lnTo>
                    <a:pt x="20983" y="387234"/>
                  </a:lnTo>
                  <a:lnTo>
                    <a:pt x="21035" y="448919"/>
                  </a:lnTo>
                  <a:lnTo>
                    <a:pt x="24170" y="501121"/>
                  </a:lnTo>
                  <a:lnTo>
                    <a:pt x="27120" y="530387"/>
                  </a:lnTo>
                  <a:lnTo>
                    <a:pt x="21057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44762" y="389554"/>
              <a:ext cx="384862" cy="508005"/>
            </a:xfrm>
            <a:custGeom>
              <a:avLst/>
              <a:gdLst/>
              <a:ahLst/>
              <a:cxnLst/>
              <a:rect l="0" t="0" r="0" b="0"/>
              <a:pathLst>
                <a:path w="384862" h="508005">
                  <a:moveTo>
                    <a:pt x="145372" y="21057"/>
                  </a:moveTo>
                  <a:lnTo>
                    <a:pt x="102681" y="35629"/>
                  </a:lnTo>
                  <a:lnTo>
                    <a:pt x="61030" y="66049"/>
                  </a:lnTo>
                  <a:lnTo>
                    <a:pt x="27413" y="115429"/>
                  </a:lnTo>
                  <a:lnTo>
                    <a:pt x="7736" y="163403"/>
                  </a:lnTo>
                  <a:lnTo>
                    <a:pt x="866" y="215832"/>
                  </a:lnTo>
                  <a:lnTo>
                    <a:pt x="0" y="274130"/>
                  </a:lnTo>
                  <a:lnTo>
                    <a:pt x="6633" y="328968"/>
                  </a:lnTo>
                  <a:lnTo>
                    <a:pt x="17177" y="382261"/>
                  </a:lnTo>
                  <a:lnTo>
                    <a:pt x="35769" y="432757"/>
                  </a:lnTo>
                  <a:lnTo>
                    <a:pt x="77430" y="488007"/>
                  </a:lnTo>
                  <a:lnTo>
                    <a:pt x="98408" y="500771"/>
                  </a:lnTo>
                  <a:lnTo>
                    <a:pt x="123330" y="508004"/>
                  </a:lnTo>
                  <a:lnTo>
                    <a:pt x="177456" y="503116"/>
                  </a:lnTo>
                  <a:lnTo>
                    <a:pt x="205255" y="495008"/>
                  </a:lnTo>
                  <a:lnTo>
                    <a:pt x="261230" y="461208"/>
                  </a:lnTo>
                  <a:lnTo>
                    <a:pt x="311757" y="415146"/>
                  </a:lnTo>
                  <a:lnTo>
                    <a:pt x="353098" y="353428"/>
                  </a:lnTo>
                  <a:lnTo>
                    <a:pt x="368098" y="325038"/>
                  </a:lnTo>
                  <a:lnTo>
                    <a:pt x="382476" y="266023"/>
                  </a:lnTo>
                  <a:lnTo>
                    <a:pt x="384861" y="209453"/>
                  </a:lnTo>
                  <a:lnTo>
                    <a:pt x="378679" y="157466"/>
                  </a:lnTo>
                  <a:lnTo>
                    <a:pt x="362990" y="104154"/>
                  </a:lnTo>
                  <a:lnTo>
                    <a:pt x="341263" y="65955"/>
                  </a:lnTo>
                  <a:lnTo>
                    <a:pt x="321342" y="44521"/>
                  </a:lnTo>
                  <a:lnTo>
                    <a:pt x="283819" y="20470"/>
                  </a:lnTo>
                  <a:lnTo>
                    <a:pt x="238577" y="4390"/>
                  </a:lnTo>
                  <a:lnTo>
                    <a:pt x="2190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95502" y="60012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37658" y="347728"/>
              <a:ext cx="389555" cy="599837"/>
            </a:xfrm>
            <a:custGeom>
              <a:avLst/>
              <a:gdLst/>
              <a:ahLst/>
              <a:cxnLst/>
              <a:rect l="0" t="0" r="0" b="0"/>
              <a:pathLst>
                <a:path w="389555" h="599837">
                  <a:moveTo>
                    <a:pt x="0" y="599836"/>
                  </a:moveTo>
                  <a:lnTo>
                    <a:pt x="17958" y="536386"/>
                  </a:lnTo>
                  <a:lnTo>
                    <a:pt x="31667" y="478292"/>
                  </a:lnTo>
                  <a:lnTo>
                    <a:pt x="45639" y="426739"/>
                  </a:lnTo>
                  <a:lnTo>
                    <a:pt x="50567" y="374243"/>
                  </a:lnTo>
                  <a:lnTo>
                    <a:pt x="52027" y="325414"/>
                  </a:lnTo>
                  <a:lnTo>
                    <a:pt x="53691" y="268162"/>
                  </a:lnTo>
                  <a:lnTo>
                    <a:pt x="61691" y="205382"/>
                  </a:lnTo>
                  <a:lnTo>
                    <a:pt x="71284" y="143110"/>
                  </a:lnTo>
                  <a:lnTo>
                    <a:pt x="81324" y="84536"/>
                  </a:lnTo>
                  <a:lnTo>
                    <a:pt x="82292" y="70299"/>
                  </a:lnTo>
                  <a:lnTo>
                    <a:pt x="84107" y="65488"/>
                  </a:lnTo>
                  <a:lnTo>
                    <a:pt x="86487" y="66959"/>
                  </a:lnTo>
                  <a:lnTo>
                    <a:pt x="105483" y="119927"/>
                  </a:lnTo>
                  <a:lnTo>
                    <a:pt x="124951" y="178136"/>
                  </a:lnTo>
                  <a:lnTo>
                    <a:pt x="144517" y="211936"/>
                  </a:lnTo>
                  <a:lnTo>
                    <a:pt x="170721" y="236768"/>
                  </a:lnTo>
                  <a:lnTo>
                    <a:pt x="193639" y="245450"/>
                  </a:lnTo>
                  <a:lnTo>
                    <a:pt x="206301" y="247765"/>
                  </a:lnTo>
                  <a:lnTo>
                    <a:pt x="218253" y="245799"/>
                  </a:lnTo>
                  <a:lnTo>
                    <a:pt x="240891" y="234256"/>
                  </a:lnTo>
                  <a:lnTo>
                    <a:pt x="267777" y="208027"/>
                  </a:lnTo>
                  <a:lnTo>
                    <a:pt x="297823" y="158147"/>
                  </a:lnTo>
                  <a:lnTo>
                    <a:pt x="323168" y="96302"/>
                  </a:lnTo>
                  <a:lnTo>
                    <a:pt x="345375" y="38679"/>
                  </a:lnTo>
                  <a:lnTo>
                    <a:pt x="359826" y="1899"/>
                  </a:lnTo>
                  <a:lnTo>
                    <a:pt x="363887" y="0"/>
                  </a:lnTo>
                  <a:lnTo>
                    <a:pt x="367763" y="4583"/>
                  </a:lnTo>
                  <a:lnTo>
                    <a:pt x="374020" y="26444"/>
                  </a:lnTo>
                  <a:lnTo>
                    <a:pt x="377542" y="78212"/>
                  </a:lnTo>
                  <a:lnTo>
                    <a:pt x="378587" y="139175"/>
                  </a:lnTo>
                  <a:lnTo>
                    <a:pt x="378831" y="184918"/>
                  </a:lnTo>
                  <a:lnTo>
                    <a:pt x="378939" y="232544"/>
                  </a:lnTo>
                  <a:lnTo>
                    <a:pt x="379000" y="296037"/>
                  </a:lnTo>
                  <a:lnTo>
                    <a:pt x="373431" y="353823"/>
                  </a:lnTo>
                  <a:lnTo>
                    <a:pt x="369472" y="409778"/>
                  </a:lnTo>
                  <a:lnTo>
                    <a:pt x="368786" y="463584"/>
                  </a:lnTo>
                  <a:lnTo>
                    <a:pt x="371674" y="521753"/>
                  </a:lnTo>
                  <a:lnTo>
                    <a:pt x="386714" y="579564"/>
                  </a:lnTo>
                  <a:lnTo>
                    <a:pt x="389554" y="5893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443283" y="368497"/>
            <a:ext cx="1926185" cy="926509"/>
            <a:chOff x="4443283" y="368497"/>
            <a:chExt cx="1926185" cy="926509"/>
          </a:xfrm>
        </p:grpSpPr>
        <p:sp>
          <p:nvSpPr>
            <p:cNvPr id="9" name="Freeform 8"/>
            <p:cNvSpPr/>
            <p:nvPr/>
          </p:nvSpPr>
          <p:spPr>
            <a:xfrm>
              <a:off x="4443283" y="715937"/>
              <a:ext cx="171206" cy="243797"/>
            </a:xfrm>
            <a:custGeom>
              <a:avLst/>
              <a:gdLst/>
              <a:ahLst/>
              <a:cxnLst/>
              <a:rect l="0" t="0" r="0" b="0"/>
              <a:pathLst>
                <a:path w="171206" h="243797">
                  <a:moveTo>
                    <a:pt x="20799" y="0"/>
                  </a:moveTo>
                  <a:lnTo>
                    <a:pt x="9621" y="11179"/>
                  </a:lnTo>
                  <a:lnTo>
                    <a:pt x="4133" y="29145"/>
                  </a:lnTo>
                  <a:lnTo>
                    <a:pt x="610" y="84396"/>
                  </a:lnTo>
                  <a:lnTo>
                    <a:pt x="0" y="134451"/>
                  </a:lnTo>
                  <a:lnTo>
                    <a:pt x="5408" y="175148"/>
                  </a:lnTo>
                  <a:lnTo>
                    <a:pt x="25598" y="215023"/>
                  </a:lnTo>
                  <a:lnTo>
                    <a:pt x="43989" y="233216"/>
                  </a:lnTo>
                  <a:lnTo>
                    <a:pt x="53807" y="239706"/>
                  </a:lnTo>
                  <a:lnTo>
                    <a:pt x="74074" y="243796"/>
                  </a:lnTo>
                  <a:lnTo>
                    <a:pt x="84392" y="243249"/>
                  </a:lnTo>
                  <a:lnTo>
                    <a:pt x="102095" y="236403"/>
                  </a:lnTo>
                  <a:lnTo>
                    <a:pt x="110092" y="231301"/>
                  </a:lnTo>
                  <a:lnTo>
                    <a:pt x="122096" y="216275"/>
                  </a:lnTo>
                  <a:lnTo>
                    <a:pt x="155125" y="154385"/>
                  </a:lnTo>
                  <a:lnTo>
                    <a:pt x="171205" y="101076"/>
                  </a:lnTo>
                  <a:lnTo>
                    <a:pt x="170006" y="41759"/>
                  </a:lnTo>
                  <a:lnTo>
                    <a:pt x="168199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69409" y="410611"/>
              <a:ext cx="10530" cy="600125"/>
            </a:xfrm>
            <a:custGeom>
              <a:avLst/>
              <a:gdLst/>
              <a:ahLst/>
              <a:cxnLst/>
              <a:rect l="0" t="0" r="0" b="0"/>
              <a:pathLst>
                <a:path w="10530" h="600125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6" y="166847"/>
                  </a:lnTo>
                  <a:lnTo>
                    <a:pt x="9878" y="229922"/>
                  </a:lnTo>
                  <a:lnTo>
                    <a:pt x="10336" y="282594"/>
                  </a:lnTo>
                  <a:lnTo>
                    <a:pt x="10443" y="326809"/>
                  </a:lnTo>
                  <a:lnTo>
                    <a:pt x="10491" y="373756"/>
                  </a:lnTo>
                  <a:lnTo>
                    <a:pt x="10512" y="418798"/>
                  </a:lnTo>
                  <a:lnTo>
                    <a:pt x="10524" y="480497"/>
                  </a:lnTo>
                  <a:lnTo>
                    <a:pt x="10527" y="532704"/>
                  </a:lnTo>
                  <a:lnTo>
                    <a:pt x="10528" y="571569"/>
                  </a:lnTo>
                  <a:lnTo>
                    <a:pt x="10529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2621" y="400082"/>
              <a:ext cx="31587" cy="558012"/>
            </a:xfrm>
            <a:custGeom>
              <a:avLst/>
              <a:gdLst/>
              <a:ahLst/>
              <a:cxnLst/>
              <a:rect l="0" t="0" r="0" b="0"/>
              <a:pathLst>
                <a:path w="31587" h="558012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9065" y="160787"/>
                  </a:lnTo>
                  <a:lnTo>
                    <a:pt x="15684" y="220126"/>
                  </a:lnTo>
                  <a:lnTo>
                    <a:pt x="19465" y="272803"/>
                  </a:lnTo>
                  <a:lnTo>
                    <a:pt x="20743" y="336034"/>
                  </a:lnTo>
                  <a:lnTo>
                    <a:pt x="22134" y="395794"/>
                  </a:lnTo>
                  <a:lnTo>
                    <a:pt x="29373" y="456038"/>
                  </a:lnTo>
                  <a:lnTo>
                    <a:pt x="31149" y="517981"/>
                  </a:lnTo>
                  <a:lnTo>
                    <a:pt x="31586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279" y="600124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4068" y="23719"/>
                  </a:lnTo>
                  <a:lnTo>
                    <a:pt x="132658" y="38437"/>
                  </a:lnTo>
                  <a:lnTo>
                    <a:pt x="71135" y="49490"/>
                  </a:lnTo>
                  <a:lnTo>
                    <a:pt x="29656" y="548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4809" y="736994"/>
              <a:ext cx="8383" cy="178986"/>
            </a:xfrm>
            <a:custGeom>
              <a:avLst/>
              <a:gdLst/>
              <a:ahLst/>
              <a:cxnLst/>
              <a:rect l="0" t="0" r="0" b="0"/>
              <a:pathLst>
                <a:path w="8383" h="178986">
                  <a:moveTo>
                    <a:pt x="8382" y="0"/>
                  </a:moveTo>
                  <a:lnTo>
                    <a:pt x="2793" y="62093"/>
                  </a:lnTo>
                  <a:lnTo>
                    <a:pt x="0" y="119544"/>
                  </a:lnTo>
                  <a:lnTo>
                    <a:pt x="8382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2134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80062" y="621015"/>
              <a:ext cx="166180" cy="563467"/>
            </a:xfrm>
            <a:custGeom>
              <a:avLst/>
              <a:gdLst/>
              <a:ahLst/>
              <a:cxnLst/>
              <a:rect l="0" t="0" r="0" b="0"/>
              <a:pathLst>
                <a:path w="166180" h="563467">
                  <a:moveTo>
                    <a:pt x="0" y="231793"/>
                  </a:moveTo>
                  <a:lnTo>
                    <a:pt x="8333" y="280724"/>
                  </a:lnTo>
                  <a:lnTo>
                    <a:pt x="15684" y="339854"/>
                  </a:lnTo>
                  <a:lnTo>
                    <a:pt x="25054" y="393662"/>
                  </a:lnTo>
                  <a:lnTo>
                    <a:pt x="29650" y="454059"/>
                  </a:lnTo>
                  <a:lnTo>
                    <a:pt x="31012" y="510819"/>
                  </a:lnTo>
                  <a:lnTo>
                    <a:pt x="31415" y="559092"/>
                  </a:lnTo>
                  <a:lnTo>
                    <a:pt x="30302" y="563466"/>
                  </a:lnTo>
                  <a:lnTo>
                    <a:pt x="28390" y="560533"/>
                  </a:lnTo>
                  <a:lnTo>
                    <a:pt x="24316" y="540506"/>
                  </a:lnTo>
                  <a:lnTo>
                    <a:pt x="18581" y="479817"/>
                  </a:lnTo>
                  <a:lnTo>
                    <a:pt x="12119" y="427404"/>
                  </a:lnTo>
                  <a:lnTo>
                    <a:pt x="11000" y="369170"/>
                  </a:lnTo>
                  <a:lnTo>
                    <a:pt x="10738" y="323655"/>
                  </a:lnTo>
                  <a:lnTo>
                    <a:pt x="10622" y="277300"/>
                  </a:lnTo>
                  <a:lnTo>
                    <a:pt x="10570" y="233301"/>
                  </a:lnTo>
                  <a:lnTo>
                    <a:pt x="10546" y="190349"/>
                  </a:lnTo>
                  <a:lnTo>
                    <a:pt x="10534" y="129826"/>
                  </a:lnTo>
                  <a:lnTo>
                    <a:pt x="13650" y="77968"/>
                  </a:lnTo>
                  <a:lnTo>
                    <a:pt x="25101" y="36086"/>
                  </a:lnTo>
                  <a:lnTo>
                    <a:pt x="30772" y="24113"/>
                  </a:lnTo>
                  <a:lnTo>
                    <a:pt x="46432" y="7689"/>
                  </a:lnTo>
                  <a:lnTo>
                    <a:pt x="55521" y="1672"/>
                  </a:lnTo>
                  <a:lnTo>
                    <a:pt x="65090" y="0"/>
                  </a:lnTo>
                  <a:lnTo>
                    <a:pt x="85081" y="4382"/>
                  </a:lnTo>
                  <a:lnTo>
                    <a:pt x="110477" y="20002"/>
                  </a:lnTo>
                  <a:lnTo>
                    <a:pt x="132820" y="45038"/>
                  </a:lnTo>
                  <a:lnTo>
                    <a:pt x="156932" y="106738"/>
                  </a:lnTo>
                  <a:lnTo>
                    <a:pt x="166179" y="161857"/>
                  </a:lnTo>
                  <a:lnTo>
                    <a:pt x="162192" y="198203"/>
                  </a:lnTo>
                  <a:lnTo>
                    <a:pt x="157261" y="207060"/>
                  </a:lnTo>
                  <a:lnTo>
                    <a:pt x="114339" y="239483"/>
                  </a:lnTo>
                  <a:lnTo>
                    <a:pt x="72613" y="248889"/>
                  </a:lnTo>
                  <a:lnTo>
                    <a:pt x="21057" y="2528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80103" y="368497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42114" y="0"/>
                  </a:moveTo>
                  <a:lnTo>
                    <a:pt x="42114" y="52050"/>
                  </a:lnTo>
                  <a:lnTo>
                    <a:pt x="42114" y="108229"/>
                  </a:lnTo>
                  <a:lnTo>
                    <a:pt x="42114" y="163089"/>
                  </a:lnTo>
                  <a:lnTo>
                    <a:pt x="42114" y="223548"/>
                  </a:lnTo>
                  <a:lnTo>
                    <a:pt x="33781" y="286325"/>
                  </a:lnTo>
                  <a:lnTo>
                    <a:pt x="32019" y="340827"/>
                  </a:lnTo>
                  <a:lnTo>
                    <a:pt x="23266" y="391758"/>
                  </a:lnTo>
                  <a:lnTo>
                    <a:pt x="14823" y="444799"/>
                  </a:lnTo>
                  <a:lnTo>
                    <a:pt x="10631" y="496910"/>
                  </a:lnTo>
                  <a:lnTo>
                    <a:pt x="2447" y="54767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5389" y="715937"/>
              <a:ext cx="42114" cy="126343"/>
            </a:xfrm>
            <a:custGeom>
              <a:avLst/>
              <a:gdLst/>
              <a:ahLst/>
              <a:cxnLst/>
              <a:rect l="0" t="0" r="0" b="0"/>
              <a:pathLst>
                <a:path w="42114" h="126343">
                  <a:moveTo>
                    <a:pt x="0" y="0"/>
                  </a:moveTo>
                  <a:lnTo>
                    <a:pt x="14654" y="53028"/>
                  </a:lnTo>
                  <a:lnTo>
                    <a:pt x="31666" y="107430"/>
                  </a:lnTo>
                  <a:lnTo>
                    <a:pt x="42113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32746" y="663295"/>
              <a:ext cx="189514" cy="547483"/>
            </a:xfrm>
            <a:custGeom>
              <a:avLst/>
              <a:gdLst/>
              <a:ahLst/>
              <a:cxnLst/>
              <a:rect l="0" t="0" r="0" b="0"/>
              <a:pathLst>
                <a:path w="189514" h="547483">
                  <a:moveTo>
                    <a:pt x="189513" y="0"/>
                  </a:moveTo>
                  <a:lnTo>
                    <a:pt x="173872" y="27556"/>
                  </a:lnTo>
                  <a:lnTo>
                    <a:pt x="158304" y="80659"/>
                  </a:lnTo>
                  <a:lnTo>
                    <a:pt x="143964" y="131226"/>
                  </a:lnTo>
                  <a:lnTo>
                    <a:pt x="129866" y="186275"/>
                  </a:lnTo>
                  <a:lnTo>
                    <a:pt x="115816" y="242209"/>
                  </a:lnTo>
                  <a:lnTo>
                    <a:pt x="101776" y="298318"/>
                  </a:lnTo>
                  <a:lnTo>
                    <a:pt x="80502" y="353292"/>
                  </a:lnTo>
                  <a:lnTo>
                    <a:pt x="60095" y="415585"/>
                  </a:lnTo>
                  <a:lnTo>
                    <a:pt x="33837" y="473051"/>
                  </a:lnTo>
                  <a:lnTo>
                    <a:pt x="10726" y="530650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06487" y="726466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21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17015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90715" y="706849"/>
              <a:ext cx="175994" cy="216645"/>
            </a:xfrm>
            <a:custGeom>
              <a:avLst/>
              <a:gdLst/>
              <a:ahLst/>
              <a:cxnLst/>
              <a:rect l="0" t="0" r="0" b="0"/>
              <a:pathLst>
                <a:path w="175994" h="216645">
                  <a:moveTo>
                    <a:pt x="0" y="61731"/>
                  </a:moveTo>
                  <a:lnTo>
                    <a:pt x="7235" y="89287"/>
                  </a:lnTo>
                  <a:lnTo>
                    <a:pt x="12997" y="145510"/>
                  </a:lnTo>
                  <a:lnTo>
                    <a:pt x="19465" y="207611"/>
                  </a:lnTo>
                  <a:lnTo>
                    <a:pt x="18825" y="215136"/>
                  </a:lnTo>
                  <a:lnTo>
                    <a:pt x="17230" y="216644"/>
                  </a:lnTo>
                  <a:lnTo>
                    <a:pt x="14996" y="214139"/>
                  </a:lnTo>
                  <a:lnTo>
                    <a:pt x="10921" y="150953"/>
                  </a:lnTo>
                  <a:lnTo>
                    <a:pt x="2247" y="90854"/>
                  </a:lnTo>
                  <a:lnTo>
                    <a:pt x="3338" y="65316"/>
                  </a:lnTo>
                  <a:lnTo>
                    <a:pt x="11622" y="42267"/>
                  </a:lnTo>
                  <a:lnTo>
                    <a:pt x="35029" y="9560"/>
                  </a:lnTo>
                  <a:lnTo>
                    <a:pt x="46749" y="3554"/>
                  </a:lnTo>
                  <a:lnTo>
                    <a:pt x="75370" y="0"/>
                  </a:lnTo>
                  <a:lnTo>
                    <a:pt x="98228" y="5439"/>
                  </a:lnTo>
                  <a:lnTo>
                    <a:pt x="107599" y="10165"/>
                  </a:lnTo>
                  <a:lnTo>
                    <a:pt x="124251" y="27894"/>
                  </a:lnTo>
                  <a:lnTo>
                    <a:pt x="159992" y="89727"/>
                  </a:lnTo>
                  <a:lnTo>
                    <a:pt x="172837" y="126178"/>
                  </a:lnTo>
                  <a:lnTo>
                    <a:pt x="175993" y="169474"/>
                  </a:lnTo>
                  <a:lnTo>
                    <a:pt x="168456" y="2091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80186" y="703664"/>
              <a:ext cx="389282" cy="591342"/>
            </a:xfrm>
            <a:custGeom>
              <a:avLst/>
              <a:gdLst/>
              <a:ahLst/>
              <a:cxnLst/>
              <a:rect l="0" t="0" r="0" b="0"/>
              <a:pathLst>
                <a:path w="389282" h="591342">
                  <a:moveTo>
                    <a:pt x="347441" y="117558"/>
                  </a:moveTo>
                  <a:lnTo>
                    <a:pt x="358619" y="100791"/>
                  </a:lnTo>
                  <a:lnTo>
                    <a:pt x="360988" y="83200"/>
                  </a:lnTo>
                  <a:lnTo>
                    <a:pt x="352977" y="43311"/>
                  </a:lnTo>
                  <a:lnTo>
                    <a:pt x="337902" y="17700"/>
                  </a:lnTo>
                  <a:lnTo>
                    <a:pt x="319024" y="5717"/>
                  </a:lnTo>
                  <a:lnTo>
                    <a:pt x="307439" y="883"/>
                  </a:lnTo>
                  <a:lnTo>
                    <a:pt x="296207" y="0"/>
                  </a:lnTo>
                  <a:lnTo>
                    <a:pt x="274367" y="5259"/>
                  </a:lnTo>
                  <a:lnTo>
                    <a:pt x="242341" y="21373"/>
                  </a:lnTo>
                  <a:lnTo>
                    <a:pt x="216215" y="46555"/>
                  </a:lnTo>
                  <a:lnTo>
                    <a:pt x="199244" y="76243"/>
                  </a:lnTo>
                  <a:lnTo>
                    <a:pt x="192396" y="112856"/>
                  </a:lnTo>
                  <a:lnTo>
                    <a:pt x="198488" y="158743"/>
                  </a:lnTo>
                  <a:lnTo>
                    <a:pt x="204420" y="180316"/>
                  </a:lnTo>
                  <a:lnTo>
                    <a:pt x="211150" y="187473"/>
                  </a:lnTo>
                  <a:lnTo>
                    <a:pt x="231105" y="195425"/>
                  </a:lnTo>
                  <a:lnTo>
                    <a:pt x="240638" y="195206"/>
                  </a:lnTo>
                  <a:lnTo>
                    <a:pt x="257468" y="188723"/>
                  </a:lnTo>
                  <a:lnTo>
                    <a:pt x="280098" y="171919"/>
                  </a:lnTo>
                  <a:lnTo>
                    <a:pt x="296032" y="146533"/>
                  </a:lnTo>
                  <a:lnTo>
                    <a:pt x="319165" y="85744"/>
                  </a:lnTo>
                  <a:lnTo>
                    <a:pt x="321571" y="83480"/>
                  </a:lnTo>
                  <a:lnTo>
                    <a:pt x="323175" y="86651"/>
                  </a:lnTo>
                  <a:lnTo>
                    <a:pt x="334366" y="137968"/>
                  </a:lnTo>
                  <a:lnTo>
                    <a:pt x="347631" y="194943"/>
                  </a:lnTo>
                  <a:lnTo>
                    <a:pt x="361516" y="250997"/>
                  </a:lnTo>
                  <a:lnTo>
                    <a:pt x="375524" y="310336"/>
                  </a:lnTo>
                  <a:lnTo>
                    <a:pt x="386437" y="364518"/>
                  </a:lnTo>
                  <a:lnTo>
                    <a:pt x="388631" y="413780"/>
                  </a:lnTo>
                  <a:lnTo>
                    <a:pt x="389281" y="465421"/>
                  </a:lnTo>
                  <a:lnTo>
                    <a:pt x="387093" y="497942"/>
                  </a:lnTo>
                  <a:lnTo>
                    <a:pt x="378322" y="524094"/>
                  </a:lnTo>
                  <a:lnTo>
                    <a:pt x="360386" y="544296"/>
                  </a:lnTo>
                  <a:lnTo>
                    <a:pt x="336816" y="558733"/>
                  </a:lnTo>
                  <a:lnTo>
                    <a:pt x="294900" y="566861"/>
                  </a:lnTo>
                  <a:lnTo>
                    <a:pt x="239066" y="569270"/>
                  </a:lnTo>
                  <a:lnTo>
                    <a:pt x="180409" y="569983"/>
                  </a:lnTo>
                  <a:lnTo>
                    <a:pt x="128844" y="571364"/>
                  </a:lnTo>
                  <a:lnTo>
                    <a:pt x="67942" y="578663"/>
                  </a:lnTo>
                  <a:lnTo>
                    <a:pt x="19790" y="588490"/>
                  </a:lnTo>
                  <a:lnTo>
                    <a:pt x="0" y="591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23572" y="1312465"/>
            <a:ext cx="1686280" cy="533092"/>
            <a:chOff x="2023572" y="1312465"/>
            <a:chExt cx="1686280" cy="533092"/>
          </a:xfrm>
        </p:grpSpPr>
        <p:sp>
          <p:nvSpPr>
            <p:cNvPr id="24" name="Freeform 23"/>
            <p:cNvSpPr/>
            <p:nvPr/>
          </p:nvSpPr>
          <p:spPr>
            <a:xfrm>
              <a:off x="2023572" y="1536782"/>
              <a:ext cx="303227" cy="308775"/>
            </a:xfrm>
            <a:custGeom>
              <a:avLst/>
              <a:gdLst/>
              <a:ahLst/>
              <a:cxnLst/>
              <a:rect l="0" t="0" r="0" b="0"/>
              <a:pathLst>
                <a:path w="303227" h="308775">
                  <a:moveTo>
                    <a:pt x="218998" y="84606"/>
                  </a:moveTo>
                  <a:lnTo>
                    <a:pt x="169499" y="29519"/>
                  </a:lnTo>
                  <a:lnTo>
                    <a:pt x="143110" y="5243"/>
                  </a:lnTo>
                  <a:lnTo>
                    <a:pt x="133311" y="1282"/>
                  </a:lnTo>
                  <a:lnTo>
                    <a:pt x="113064" y="0"/>
                  </a:lnTo>
                  <a:lnTo>
                    <a:pt x="81935" y="5855"/>
                  </a:lnTo>
                  <a:lnTo>
                    <a:pt x="56074" y="20588"/>
                  </a:lnTo>
                  <a:lnTo>
                    <a:pt x="44032" y="36267"/>
                  </a:lnTo>
                  <a:lnTo>
                    <a:pt x="22995" y="92408"/>
                  </a:lnTo>
                  <a:lnTo>
                    <a:pt x="4988" y="153007"/>
                  </a:lnTo>
                  <a:lnTo>
                    <a:pt x="0" y="193911"/>
                  </a:lnTo>
                  <a:lnTo>
                    <a:pt x="5072" y="218584"/>
                  </a:lnTo>
                  <a:lnTo>
                    <a:pt x="27873" y="272568"/>
                  </a:lnTo>
                  <a:lnTo>
                    <a:pt x="43976" y="289418"/>
                  </a:lnTo>
                  <a:lnTo>
                    <a:pt x="78362" y="306468"/>
                  </a:lnTo>
                  <a:lnTo>
                    <a:pt x="101511" y="308774"/>
                  </a:lnTo>
                  <a:lnTo>
                    <a:pt x="123497" y="304729"/>
                  </a:lnTo>
                  <a:lnTo>
                    <a:pt x="154436" y="289298"/>
                  </a:lnTo>
                  <a:lnTo>
                    <a:pt x="171196" y="276576"/>
                  </a:lnTo>
                  <a:lnTo>
                    <a:pt x="193786" y="245081"/>
                  </a:lnTo>
                  <a:lnTo>
                    <a:pt x="209655" y="181893"/>
                  </a:lnTo>
                  <a:lnTo>
                    <a:pt x="223833" y="127053"/>
                  </a:lnTo>
                  <a:lnTo>
                    <a:pt x="221927" y="105811"/>
                  </a:lnTo>
                  <a:lnTo>
                    <a:pt x="220950" y="103422"/>
                  </a:lnTo>
                  <a:lnTo>
                    <a:pt x="219865" y="113246"/>
                  </a:lnTo>
                  <a:lnTo>
                    <a:pt x="227445" y="170757"/>
                  </a:lnTo>
                  <a:lnTo>
                    <a:pt x="230941" y="196595"/>
                  </a:lnTo>
                  <a:lnTo>
                    <a:pt x="246063" y="229702"/>
                  </a:lnTo>
                  <a:lnTo>
                    <a:pt x="258713" y="246969"/>
                  </a:lnTo>
                  <a:lnTo>
                    <a:pt x="303226" y="2741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68911" y="1565803"/>
              <a:ext cx="234998" cy="210827"/>
            </a:xfrm>
            <a:custGeom>
              <a:avLst/>
              <a:gdLst/>
              <a:ahLst/>
              <a:cxnLst/>
              <a:rect l="0" t="0" r="0" b="0"/>
              <a:pathLst>
                <a:path w="234998" h="210827">
                  <a:moveTo>
                    <a:pt x="0" y="66114"/>
                  </a:moveTo>
                  <a:lnTo>
                    <a:pt x="3120" y="108805"/>
                  </a:lnTo>
                  <a:lnTo>
                    <a:pt x="17959" y="170522"/>
                  </a:lnTo>
                  <a:lnTo>
                    <a:pt x="25859" y="209483"/>
                  </a:lnTo>
                  <a:lnTo>
                    <a:pt x="25428" y="210826"/>
                  </a:lnTo>
                  <a:lnTo>
                    <a:pt x="23971" y="208212"/>
                  </a:lnTo>
                  <a:lnTo>
                    <a:pt x="21441" y="154742"/>
                  </a:lnTo>
                  <a:lnTo>
                    <a:pt x="24291" y="106412"/>
                  </a:lnTo>
                  <a:lnTo>
                    <a:pt x="35734" y="48857"/>
                  </a:lnTo>
                  <a:lnTo>
                    <a:pt x="51402" y="20187"/>
                  </a:lnTo>
                  <a:lnTo>
                    <a:pt x="67299" y="7487"/>
                  </a:lnTo>
                  <a:lnTo>
                    <a:pt x="76452" y="2463"/>
                  </a:lnTo>
                  <a:lnTo>
                    <a:pt x="95980" y="0"/>
                  </a:lnTo>
                  <a:lnTo>
                    <a:pt x="142702" y="7951"/>
                  </a:lnTo>
                  <a:lnTo>
                    <a:pt x="172004" y="23014"/>
                  </a:lnTo>
                  <a:lnTo>
                    <a:pt x="195504" y="47884"/>
                  </a:lnTo>
                  <a:lnTo>
                    <a:pt x="223902" y="108476"/>
                  </a:lnTo>
                  <a:lnTo>
                    <a:pt x="234928" y="145476"/>
                  </a:lnTo>
                  <a:lnTo>
                    <a:pt x="234997" y="156456"/>
                  </a:lnTo>
                  <a:lnTo>
                    <a:pt x="221099" y="192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77032" y="1312465"/>
              <a:ext cx="228834" cy="530146"/>
            </a:xfrm>
            <a:custGeom>
              <a:avLst/>
              <a:gdLst/>
              <a:ahLst/>
              <a:cxnLst/>
              <a:rect l="0" t="0" r="0" b="0"/>
              <a:pathLst>
                <a:path w="228834" h="530146">
                  <a:moveTo>
                    <a:pt x="123548" y="351037"/>
                  </a:moveTo>
                  <a:lnTo>
                    <a:pt x="129137" y="334270"/>
                  </a:lnTo>
                  <a:lnTo>
                    <a:pt x="128444" y="326991"/>
                  </a:lnTo>
                  <a:lnTo>
                    <a:pt x="121434" y="312664"/>
                  </a:lnTo>
                  <a:lnTo>
                    <a:pt x="107401" y="301617"/>
                  </a:lnTo>
                  <a:lnTo>
                    <a:pt x="98745" y="297033"/>
                  </a:lnTo>
                  <a:lnTo>
                    <a:pt x="89465" y="296317"/>
                  </a:lnTo>
                  <a:lnTo>
                    <a:pt x="69796" y="301761"/>
                  </a:lnTo>
                  <a:lnTo>
                    <a:pt x="38991" y="323569"/>
                  </a:lnTo>
                  <a:lnTo>
                    <a:pt x="24356" y="345458"/>
                  </a:lnTo>
                  <a:lnTo>
                    <a:pt x="2688" y="404115"/>
                  </a:lnTo>
                  <a:lnTo>
                    <a:pt x="0" y="442283"/>
                  </a:lnTo>
                  <a:lnTo>
                    <a:pt x="12074" y="497974"/>
                  </a:lnTo>
                  <a:lnTo>
                    <a:pt x="27608" y="524295"/>
                  </a:lnTo>
                  <a:lnTo>
                    <a:pt x="35021" y="528544"/>
                  </a:lnTo>
                  <a:lnTo>
                    <a:pt x="52617" y="530145"/>
                  </a:lnTo>
                  <a:lnTo>
                    <a:pt x="82254" y="524469"/>
                  </a:lnTo>
                  <a:lnTo>
                    <a:pt x="107673" y="509789"/>
                  </a:lnTo>
                  <a:lnTo>
                    <a:pt x="119612" y="491004"/>
                  </a:lnTo>
                  <a:lnTo>
                    <a:pt x="142398" y="440816"/>
                  </a:lnTo>
                  <a:lnTo>
                    <a:pt x="162193" y="378606"/>
                  </a:lnTo>
                  <a:lnTo>
                    <a:pt x="184301" y="323164"/>
                  </a:lnTo>
                  <a:lnTo>
                    <a:pt x="191493" y="297705"/>
                  </a:lnTo>
                  <a:lnTo>
                    <a:pt x="195543" y="249317"/>
                  </a:lnTo>
                  <a:lnTo>
                    <a:pt x="195572" y="192216"/>
                  </a:lnTo>
                  <a:lnTo>
                    <a:pt x="189862" y="137733"/>
                  </a:lnTo>
                  <a:lnTo>
                    <a:pt x="186480" y="84545"/>
                  </a:lnTo>
                  <a:lnTo>
                    <a:pt x="178589" y="34080"/>
                  </a:lnTo>
                  <a:lnTo>
                    <a:pt x="172187" y="7786"/>
                  </a:lnTo>
                  <a:lnTo>
                    <a:pt x="167673" y="1710"/>
                  </a:lnTo>
                  <a:lnTo>
                    <a:pt x="162323" y="0"/>
                  </a:lnTo>
                  <a:lnTo>
                    <a:pt x="156417" y="1199"/>
                  </a:lnTo>
                  <a:lnTo>
                    <a:pt x="152480" y="6677"/>
                  </a:lnTo>
                  <a:lnTo>
                    <a:pt x="146938" y="37915"/>
                  </a:lnTo>
                  <a:lnTo>
                    <a:pt x="145066" y="97160"/>
                  </a:lnTo>
                  <a:lnTo>
                    <a:pt x="150285" y="159859"/>
                  </a:lnTo>
                  <a:lnTo>
                    <a:pt x="159286" y="211204"/>
                  </a:lnTo>
                  <a:lnTo>
                    <a:pt x="163773" y="263461"/>
                  </a:lnTo>
                  <a:lnTo>
                    <a:pt x="170692" y="315990"/>
                  </a:lnTo>
                  <a:lnTo>
                    <a:pt x="182340" y="377736"/>
                  </a:lnTo>
                  <a:lnTo>
                    <a:pt x="187761" y="419649"/>
                  </a:lnTo>
                  <a:lnTo>
                    <a:pt x="215856" y="476709"/>
                  </a:lnTo>
                  <a:lnTo>
                    <a:pt x="228833" y="4984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84856" y="1324157"/>
              <a:ext cx="424996" cy="494482"/>
            </a:xfrm>
            <a:custGeom>
              <a:avLst/>
              <a:gdLst/>
              <a:ahLst/>
              <a:cxnLst/>
              <a:rect l="0" t="0" r="0" b="0"/>
              <a:pathLst>
                <a:path w="424996" h="494482">
                  <a:moveTo>
                    <a:pt x="84263" y="465687"/>
                  </a:moveTo>
                  <a:lnTo>
                    <a:pt x="75929" y="428209"/>
                  </a:lnTo>
                  <a:lnTo>
                    <a:pt x="68579" y="371197"/>
                  </a:lnTo>
                  <a:lnTo>
                    <a:pt x="64798" y="320837"/>
                  </a:lnTo>
                  <a:lnTo>
                    <a:pt x="55115" y="268229"/>
                  </a:lnTo>
                  <a:lnTo>
                    <a:pt x="41937" y="214683"/>
                  </a:lnTo>
                  <a:lnTo>
                    <a:pt x="31557" y="160858"/>
                  </a:lnTo>
                  <a:lnTo>
                    <a:pt x="21073" y="110985"/>
                  </a:lnTo>
                  <a:lnTo>
                    <a:pt x="12640" y="52211"/>
                  </a:lnTo>
                  <a:lnTo>
                    <a:pt x="5247" y="30016"/>
                  </a:lnTo>
                  <a:lnTo>
                    <a:pt x="0" y="20822"/>
                  </a:lnTo>
                  <a:lnTo>
                    <a:pt x="12" y="13522"/>
                  </a:lnTo>
                  <a:lnTo>
                    <a:pt x="3529" y="7486"/>
                  </a:lnTo>
                  <a:lnTo>
                    <a:pt x="9383" y="2292"/>
                  </a:lnTo>
                  <a:lnTo>
                    <a:pt x="16795" y="0"/>
                  </a:lnTo>
                  <a:lnTo>
                    <a:pt x="34390" y="572"/>
                  </a:lnTo>
                  <a:lnTo>
                    <a:pt x="87747" y="13641"/>
                  </a:lnTo>
                  <a:lnTo>
                    <a:pt x="141103" y="32723"/>
                  </a:lnTo>
                  <a:lnTo>
                    <a:pt x="195533" y="57853"/>
                  </a:lnTo>
                  <a:lnTo>
                    <a:pt x="257710" y="90262"/>
                  </a:lnTo>
                  <a:lnTo>
                    <a:pt x="320343" y="144559"/>
                  </a:lnTo>
                  <a:lnTo>
                    <a:pt x="382080" y="205525"/>
                  </a:lnTo>
                  <a:lnTo>
                    <a:pt x="399120" y="226057"/>
                  </a:lnTo>
                  <a:lnTo>
                    <a:pt x="423629" y="285418"/>
                  </a:lnTo>
                  <a:lnTo>
                    <a:pt x="424995" y="307189"/>
                  </a:lnTo>
                  <a:lnTo>
                    <a:pt x="413272" y="361497"/>
                  </a:lnTo>
                  <a:lnTo>
                    <a:pt x="406744" y="387015"/>
                  </a:lnTo>
                  <a:lnTo>
                    <a:pt x="393704" y="407715"/>
                  </a:lnTo>
                  <a:lnTo>
                    <a:pt x="352696" y="447438"/>
                  </a:lnTo>
                  <a:lnTo>
                    <a:pt x="290162" y="483142"/>
                  </a:lnTo>
                  <a:lnTo>
                    <a:pt x="227706" y="494481"/>
                  </a:lnTo>
                  <a:lnTo>
                    <a:pt x="172215" y="493602"/>
                  </a:lnTo>
                  <a:lnTo>
                    <a:pt x="138009" y="488776"/>
                  </a:lnTo>
                  <a:lnTo>
                    <a:pt x="105320" y="4867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779730" y="1368704"/>
            <a:ext cx="2126758" cy="705411"/>
            <a:chOff x="3779730" y="1368704"/>
            <a:chExt cx="2126758" cy="705411"/>
          </a:xfrm>
        </p:grpSpPr>
        <p:sp>
          <p:nvSpPr>
            <p:cNvPr id="29" name="Freeform 28"/>
            <p:cNvSpPr/>
            <p:nvPr/>
          </p:nvSpPr>
          <p:spPr>
            <a:xfrm>
              <a:off x="3797769" y="1600331"/>
              <a:ext cx="13548" cy="157929"/>
            </a:xfrm>
            <a:custGeom>
              <a:avLst/>
              <a:gdLst/>
              <a:ahLst/>
              <a:cxnLst/>
              <a:rect l="0" t="0" r="0" b="0"/>
              <a:pathLst>
                <a:path w="13548" h="157929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2422" y="85426"/>
                  </a:lnTo>
                  <a:lnTo>
                    <a:pt x="11273" y="139931"/>
                  </a:lnTo>
                  <a:lnTo>
                    <a:pt x="13547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79730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85015" y="1568746"/>
              <a:ext cx="178986" cy="203255"/>
            </a:xfrm>
            <a:custGeom>
              <a:avLst/>
              <a:gdLst/>
              <a:ahLst/>
              <a:cxnLst/>
              <a:rect l="0" t="0" r="0" b="0"/>
              <a:pathLst>
                <a:path w="178986" h="203255">
                  <a:moveTo>
                    <a:pt x="0" y="10528"/>
                  </a:moveTo>
                  <a:lnTo>
                    <a:pt x="19128" y="65573"/>
                  </a:lnTo>
                  <a:lnTo>
                    <a:pt x="44214" y="125040"/>
                  </a:lnTo>
                  <a:lnTo>
                    <a:pt x="62986" y="181932"/>
                  </a:lnTo>
                  <a:lnTo>
                    <a:pt x="66557" y="194988"/>
                  </a:lnTo>
                  <a:lnTo>
                    <a:pt x="72448" y="201351"/>
                  </a:lnTo>
                  <a:lnTo>
                    <a:pt x="79884" y="203254"/>
                  </a:lnTo>
                  <a:lnTo>
                    <a:pt x="88351" y="202183"/>
                  </a:lnTo>
                  <a:lnTo>
                    <a:pt x="95166" y="197960"/>
                  </a:lnTo>
                  <a:lnTo>
                    <a:pt x="105857" y="183908"/>
                  </a:lnTo>
                  <a:lnTo>
                    <a:pt x="129594" y="125850"/>
                  </a:lnTo>
                  <a:lnTo>
                    <a:pt x="147365" y="65301"/>
                  </a:lnTo>
                  <a:lnTo>
                    <a:pt x="173667" y="954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48228" y="1610860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16642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57782" y="1369831"/>
              <a:ext cx="174684" cy="440505"/>
            </a:xfrm>
            <a:custGeom>
              <a:avLst/>
              <a:gdLst/>
              <a:ahLst/>
              <a:cxnLst/>
              <a:rect l="0" t="0" r="0" b="0"/>
              <a:pathLst>
                <a:path w="174684" h="440505">
                  <a:moveTo>
                    <a:pt x="90487" y="293671"/>
                  </a:moveTo>
                  <a:lnTo>
                    <a:pt x="101666" y="282493"/>
                  </a:lnTo>
                  <a:lnTo>
                    <a:pt x="102619" y="275691"/>
                  </a:lnTo>
                  <a:lnTo>
                    <a:pt x="97438" y="258774"/>
                  </a:lnTo>
                  <a:lnTo>
                    <a:pt x="84218" y="245796"/>
                  </a:lnTo>
                  <a:lnTo>
                    <a:pt x="75779" y="240697"/>
                  </a:lnTo>
                  <a:lnTo>
                    <a:pt x="66644" y="239638"/>
                  </a:lnTo>
                  <a:lnTo>
                    <a:pt x="47135" y="244700"/>
                  </a:lnTo>
                  <a:lnTo>
                    <a:pt x="29885" y="260988"/>
                  </a:lnTo>
                  <a:lnTo>
                    <a:pt x="10140" y="296465"/>
                  </a:lnTo>
                  <a:lnTo>
                    <a:pt x="0" y="339733"/>
                  </a:lnTo>
                  <a:lnTo>
                    <a:pt x="115" y="386478"/>
                  </a:lnTo>
                  <a:lnTo>
                    <a:pt x="5868" y="413297"/>
                  </a:lnTo>
                  <a:lnTo>
                    <a:pt x="16224" y="433016"/>
                  </a:lnTo>
                  <a:lnTo>
                    <a:pt x="24601" y="438040"/>
                  </a:lnTo>
                  <a:lnTo>
                    <a:pt x="46386" y="440504"/>
                  </a:lnTo>
                  <a:lnTo>
                    <a:pt x="65428" y="434579"/>
                  </a:lnTo>
                  <a:lnTo>
                    <a:pt x="81689" y="422977"/>
                  </a:lnTo>
                  <a:lnTo>
                    <a:pt x="111193" y="383814"/>
                  </a:lnTo>
                  <a:lnTo>
                    <a:pt x="139551" y="325775"/>
                  </a:lnTo>
                  <a:lnTo>
                    <a:pt x="160656" y="275237"/>
                  </a:lnTo>
                  <a:lnTo>
                    <a:pt x="170550" y="217629"/>
                  </a:lnTo>
                  <a:lnTo>
                    <a:pt x="173481" y="156107"/>
                  </a:lnTo>
                  <a:lnTo>
                    <a:pt x="174350" y="99013"/>
                  </a:lnTo>
                  <a:lnTo>
                    <a:pt x="174643" y="35725"/>
                  </a:lnTo>
                  <a:lnTo>
                    <a:pt x="174683" y="6673"/>
                  </a:lnTo>
                  <a:lnTo>
                    <a:pt x="172354" y="564"/>
                  </a:lnTo>
                  <a:lnTo>
                    <a:pt x="168462" y="0"/>
                  </a:lnTo>
                  <a:lnTo>
                    <a:pt x="163527" y="3134"/>
                  </a:lnTo>
                  <a:lnTo>
                    <a:pt x="150993" y="35491"/>
                  </a:lnTo>
                  <a:lnTo>
                    <a:pt x="144683" y="91591"/>
                  </a:lnTo>
                  <a:lnTo>
                    <a:pt x="143590" y="140729"/>
                  </a:lnTo>
                  <a:lnTo>
                    <a:pt x="146340" y="203496"/>
                  </a:lnTo>
                  <a:lnTo>
                    <a:pt x="152212" y="255971"/>
                  </a:lnTo>
                  <a:lnTo>
                    <a:pt x="153372" y="311397"/>
                  </a:lnTo>
                  <a:lnTo>
                    <a:pt x="156721" y="364286"/>
                  </a:lnTo>
                  <a:lnTo>
                    <a:pt x="164187" y="3989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6197" y="162138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3769" y="72326"/>
                  </a:lnTo>
                  <a:lnTo>
                    <a:pt x="9193" y="12113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27253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90425" y="1568042"/>
              <a:ext cx="168456" cy="233709"/>
            </a:xfrm>
            <a:custGeom>
              <a:avLst/>
              <a:gdLst/>
              <a:ahLst/>
              <a:cxnLst/>
              <a:rect l="0" t="0" r="0" b="0"/>
              <a:pathLst>
                <a:path w="168456" h="233709">
                  <a:moveTo>
                    <a:pt x="0" y="95460"/>
                  </a:moveTo>
                  <a:lnTo>
                    <a:pt x="8333" y="132938"/>
                  </a:lnTo>
                  <a:lnTo>
                    <a:pt x="10094" y="189951"/>
                  </a:lnTo>
                  <a:lnTo>
                    <a:pt x="16508" y="233708"/>
                  </a:lnTo>
                  <a:lnTo>
                    <a:pt x="15685" y="233249"/>
                  </a:lnTo>
                  <a:lnTo>
                    <a:pt x="13966" y="229433"/>
                  </a:lnTo>
                  <a:lnTo>
                    <a:pt x="10981" y="176996"/>
                  </a:lnTo>
                  <a:lnTo>
                    <a:pt x="10617" y="123004"/>
                  </a:lnTo>
                  <a:lnTo>
                    <a:pt x="21993" y="64729"/>
                  </a:lnTo>
                  <a:lnTo>
                    <a:pt x="40869" y="21929"/>
                  </a:lnTo>
                  <a:lnTo>
                    <a:pt x="56768" y="7018"/>
                  </a:lnTo>
                  <a:lnTo>
                    <a:pt x="65921" y="1404"/>
                  </a:lnTo>
                  <a:lnTo>
                    <a:pt x="74363" y="0"/>
                  </a:lnTo>
                  <a:lnTo>
                    <a:pt x="82330" y="1405"/>
                  </a:lnTo>
                  <a:lnTo>
                    <a:pt x="97422" y="9204"/>
                  </a:lnTo>
                  <a:lnTo>
                    <a:pt x="119073" y="27919"/>
                  </a:lnTo>
                  <a:lnTo>
                    <a:pt x="133250" y="45555"/>
                  </a:lnTo>
                  <a:lnTo>
                    <a:pt x="148795" y="86392"/>
                  </a:lnTo>
                  <a:lnTo>
                    <a:pt x="157293" y="143019"/>
                  </a:lnTo>
                  <a:lnTo>
                    <a:pt x="166754" y="205665"/>
                  </a:lnTo>
                  <a:lnTo>
                    <a:pt x="168455" y="2323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74653" y="1608482"/>
              <a:ext cx="320530" cy="465633"/>
            </a:xfrm>
            <a:custGeom>
              <a:avLst/>
              <a:gdLst/>
              <a:ahLst/>
              <a:cxnLst/>
              <a:rect l="0" t="0" r="0" b="0"/>
              <a:pathLst>
                <a:path w="320530" h="465633">
                  <a:moveTo>
                    <a:pt x="242155" y="97134"/>
                  </a:moveTo>
                  <a:lnTo>
                    <a:pt x="253334" y="85956"/>
                  </a:lnTo>
                  <a:lnTo>
                    <a:pt x="265874" y="56647"/>
                  </a:lnTo>
                  <a:lnTo>
                    <a:pt x="264005" y="34686"/>
                  </a:lnTo>
                  <a:lnTo>
                    <a:pt x="260231" y="23917"/>
                  </a:lnTo>
                  <a:lnTo>
                    <a:pt x="246679" y="8831"/>
                  </a:lnTo>
                  <a:lnTo>
                    <a:pt x="238152" y="3170"/>
                  </a:lnTo>
                  <a:lnTo>
                    <a:pt x="219319" y="0"/>
                  </a:lnTo>
                  <a:lnTo>
                    <a:pt x="209383" y="793"/>
                  </a:lnTo>
                  <a:lnTo>
                    <a:pt x="192105" y="11032"/>
                  </a:lnTo>
                  <a:lnTo>
                    <a:pt x="155929" y="48924"/>
                  </a:lnTo>
                  <a:lnTo>
                    <a:pt x="146120" y="67519"/>
                  </a:lnTo>
                  <a:lnTo>
                    <a:pt x="138697" y="116457"/>
                  </a:lnTo>
                  <a:lnTo>
                    <a:pt x="137682" y="143547"/>
                  </a:lnTo>
                  <a:lnTo>
                    <a:pt x="142090" y="152642"/>
                  </a:lnTo>
                  <a:lnTo>
                    <a:pt x="149709" y="158706"/>
                  </a:lnTo>
                  <a:lnTo>
                    <a:pt x="159467" y="162749"/>
                  </a:lnTo>
                  <a:lnTo>
                    <a:pt x="168313" y="163104"/>
                  </a:lnTo>
                  <a:lnTo>
                    <a:pt x="184380" y="157260"/>
                  </a:lnTo>
                  <a:lnTo>
                    <a:pt x="206579" y="140815"/>
                  </a:lnTo>
                  <a:lnTo>
                    <a:pt x="256165" y="83958"/>
                  </a:lnTo>
                  <a:lnTo>
                    <a:pt x="270218" y="69441"/>
                  </a:lnTo>
                  <a:lnTo>
                    <a:pt x="274902" y="70483"/>
                  </a:lnTo>
                  <a:lnTo>
                    <a:pt x="278024" y="77027"/>
                  </a:lnTo>
                  <a:lnTo>
                    <a:pt x="290682" y="137250"/>
                  </a:lnTo>
                  <a:lnTo>
                    <a:pt x="300223" y="192189"/>
                  </a:lnTo>
                  <a:lnTo>
                    <a:pt x="311223" y="234093"/>
                  </a:lnTo>
                  <a:lnTo>
                    <a:pt x="320529" y="290174"/>
                  </a:lnTo>
                  <a:lnTo>
                    <a:pt x="319059" y="332276"/>
                  </a:lnTo>
                  <a:lnTo>
                    <a:pt x="311215" y="368797"/>
                  </a:lnTo>
                  <a:lnTo>
                    <a:pt x="298584" y="387889"/>
                  </a:lnTo>
                  <a:lnTo>
                    <a:pt x="281273" y="403003"/>
                  </a:lnTo>
                  <a:lnTo>
                    <a:pt x="261880" y="413620"/>
                  </a:lnTo>
                  <a:lnTo>
                    <a:pt x="202061" y="425334"/>
                  </a:lnTo>
                  <a:lnTo>
                    <a:pt x="147148" y="432325"/>
                  </a:lnTo>
                  <a:lnTo>
                    <a:pt x="94446" y="442112"/>
                  </a:lnTo>
                  <a:lnTo>
                    <a:pt x="36377" y="455310"/>
                  </a:lnTo>
                  <a:lnTo>
                    <a:pt x="0" y="4656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69545" y="1368704"/>
              <a:ext cx="246329" cy="396707"/>
            </a:xfrm>
            <a:custGeom>
              <a:avLst/>
              <a:gdLst/>
              <a:ahLst/>
              <a:cxnLst/>
              <a:rect l="0" t="0" r="0" b="0"/>
              <a:pathLst>
                <a:path w="246329" h="396707">
                  <a:moveTo>
                    <a:pt x="10517" y="0"/>
                  </a:moveTo>
                  <a:lnTo>
                    <a:pt x="3281" y="27556"/>
                  </a:lnTo>
                  <a:lnTo>
                    <a:pt x="639" y="86899"/>
                  </a:lnTo>
                  <a:lnTo>
                    <a:pt x="117" y="149356"/>
                  </a:lnTo>
                  <a:lnTo>
                    <a:pt x="26" y="198152"/>
                  </a:lnTo>
                  <a:lnTo>
                    <a:pt x="0" y="249654"/>
                  </a:lnTo>
                  <a:lnTo>
                    <a:pt x="1160" y="309884"/>
                  </a:lnTo>
                  <a:lnTo>
                    <a:pt x="6055" y="338653"/>
                  </a:lnTo>
                  <a:lnTo>
                    <a:pt x="5202" y="338072"/>
                  </a:lnTo>
                  <a:lnTo>
                    <a:pt x="3465" y="334176"/>
                  </a:lnTo>
                  <a:lnTo>
                    <a:pt x="1018" y="306336"/>
                  </a:lnTo>
                  <a:lnTo>
                    <a:pt x="6685" y="284718"/>
                  </a:lnTo>
                  <a:lnTo>
                    <a:pt x="34357" y="224258"/>
                  </a:lnTo>
                  <a:lnTo>
                    <a:pt x="60199" y="193647"/>
                  </a:lnTo>
                  <a:lnTo>
                    <a:pt x="86459" y="177740"/>
                  </a:lnTo>
                  <a:lnTo>
                    <a:pt x="106270" y="175702"/>
                  </a:lnTo>
                  <a:lnTo>
                    <a:pt x="147584" y="183925"/>
                  </a:lnTo>
                  <a:lnTo>
                    <a:pt x="188371" y="205220"/>
                  </a:lnTo>
                  <a:lnTo>
                    <a:pt x="204987" y="218331"/>
                  </a:lnTo>
                  <a:lnTo>
                    <a:pt x="221905" y="244455"/>
                  </a:lnTo>
                  <a:lnTo>
                    <a:pt x="245417" y="305529"/>
                  </a:lnTo>
                  <a:lnTo>
                    <a:pt x="246328" y="326473"/>
                  </a:lnTo>
                  <a:lnTo>
                    <a:pt x="241664" y="347480"/>
                  </a:lnTo>
                  <a:lnTo>
                    <a:pt x="231792" y="368515"/>
                  </a:lnTo>
                  <a:lnTo>
                    <a:pt x="213366" y="383323"/>
                  </a:lnTo>
                  <a:lnTo>
                    <a:pt x="189580" y="392634"/>
                  </a:lnTo>
                  <a:lnTo>
                    <a:pt x="149880" y="396706"/>
                  </a:lnTo>
                  <a:lnTo>
                    <a:pt x="97663" y="388194"/>
                  </a:lnTo>
                  <a:lnTo>
                    <a:pt x="76155" y="380761"/>
                  </a:lnTo>
                  <a:lnTo>
                    <a:pt x="21045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95917" y="1610860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28681" y="55044"/>
                  </a:lnTo>
                  <a:lnTo>
                    <a:pt x="60203" y="114512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74860" y="1558217"/>
              <a:ext cx="231628" cy="515898"/>
            </a:xfrm>
            <a:custGeom>
              <a:avLst/>
              <a:gdLst/>
              <a:ahLst/>
              <a:cxnLst/>
              <a:rect l="0" t="0" r="0" b="0"/>
              <a:pathLst>
                <a:path w="231628" h="515898">
                  <a:moveTo>
                    <a:pt x="231627" y="0"/>
                  </a:moveTo>
                  <a:lnTo>
                    <a:pt x="196880" y="61111"/>
                  </a:lnTo>
                  <a:lnTo>
                    <a:pt x="176627" y="111117"/>
                  </a:lnTo>
                  <a:lnTo>
                    <a:pt x="157228" y="159656"/>
                  </a:lnTo>
                  <a:lnTo>
                    <a:pt x="135302" y="217281"/>
                  </a:lnTo>
                  <a:lnTo>
                    <a:pt x="103409" y="274869"/>
                  </a:lnTo>
                  <a:lnTo>
                    <a:pt x="71797" y="337011"/>
                  </a:lnTo>
                  <a:lnTo>
                    <a:pt x="43685" y="400092"/>
                  </a:lnTo>
                  <a:lnTo>
                    <a:pt x="21726" y="45584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379440" y="2150049"/>
            <a:ext cx="3242778" cy="568625"/>
            <a:chOff x="2379440" y="2150049"/>
            <a:chExt cx="3242778" cy="568625"/>
          </a:xfrm>
        </p:grpSpPr>
        <p:sp>
          <p:nvSpPr>
            <p:cNvPr id="43" name="Freeform 42"/>
            <p:cNvSpPr/>
            <p:nvPr/>
          </p:nvSpPr>
          <p:spPr>
            <a:xfrm>
              <a:off x="2510721" y="2210984"/>
              <a:ext cx="16119" cy="421141"/>
            </a:xfrm>
            <a:custGeom>
              <a:avLst/>
              <a:gdLst/>
              <a:ahLst/>
              <a:cxnLst/>
              <a:rect l="0" t="0" r="0" b="0"/>
              <a:pathLst>
                <a:path w="16119" h="421141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3672"/>
                  </a:lnTo>
                  <a:lnTo>
                    <a:pt x="8975" y="184276"/>
                  </a:lnTo>
                  <a:lnTo>
                    <a:pt x="13494" y="242551"/>
                  </a:lnTo>
                  <a:lnTo>
                    <a:pt x="15341" y="296865"/>
                  </a:lnTo>
                  <a:lnTo>
                    <a:pt x="15888" y="349353"/>
                  </a:lnTo>
                  <a:lnTo>
                    <a:pt x="16073" y="400244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2150049"/>
              <a:ext cx="404333" cy="292563"/>
            </a:xfrm>
            <a:custGeom>
              <a:avLst/>
              <a:gdLst/>
              <a:ahLst/>
              <a:cxnLst/>
              <a:rect l="0" t="0" r="0" b="0"/>
              <a:pathLst>
                <a:path w="404333" h="292563">
                  <a:moveTo>
                    <a:pt x="0" y="113577"/>
                  </a:moveTo>
                  <a:lnTo>
                    <a:pt x="55659" y="55824"/>
                  </a:lnTo>
                  <a:lnTo>
                    <a:pt x="106852" y="26337"/>
                  </a:lnTo>
                  <a:lnTo>
                    <a:pt x="162050" y="9084"/>
                  </a:lnTo>
                  <a:lnTo>
                    <a:pt x="223342" y="0"/>
                  </a:lnTo>
                  <a:lnTo>
                    <a:pt x="286298" y="9511"/>
                  </a:lnTo>
                  <a:lnTo>
                    <a:pt x="310907" y="17023"/>
                  </a:lnTo>
                  <a:lnTo>
                    <a:pt x="345770" y="40909"/>
                  </a:lnTo>
                  <a:lnTo>
                    <a:pt x="375187" y="73747"/>
                  </a:lnTo>
                  <a:lnTo>
                    <a:pt x="399115" y="132740"/>
                  </a:lnTo>
                  <a:lnTo>
                    <a:pt x="404332" y="156019"/>
                  </a:lnTo>
                  <a:lnTo>
                    <a:pt x="402751" y="181963"/>
                  </a:lnTo>
                  <a:lnTo>
                    <a:pt x="391910" y="202853"/>
                  </a:lnTo>
                  <a:lnTo>
                    <a:pt x="346364" y="248773"/>
                  </a:lnTo>
                  <a:lnTo>
                    <a:pt x="294656" y="273870"/>
                  </a:lnTo>
                  <a:lnTo>
                    <a:pt x="240042" y="289292"/>
                  </a:lnTo>
                  <a:lnTo>
                    <a:pt x="221098" y="2925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09031" y="2466595"/>
              <a:ext cx="157805" cy="191748"/>
            </a:xfrm>
            <a:custGeom>
              <a:avLst/>
              <a:gdLst/>
              <a:ahLst/>
              <a:cxnLst/>
              <a:rect l="0" t="0" r="0" b="0"/>
              <a:pathLst>
                <a:path w="157805" h="191748">
                  <a:moveTo>
                    <a:pt x="133663" y="18130"/>
                  </a:moveTo>
                  <a:lnTo>
                    <a:pt x="116895" y="6952"/>
                  </a:lnTo>
                  <a:lnTo>
                    <a:pt x="84111" y="0"/>
                  </a:lnTo>
                  <a:lnTo>
                    <a:pt x="64457" y="4613"/>
                  </a:lnTo>
                  <a:lnTo>
                    <a:pt x="37118" y="23484"/>
                  </a:lnTo>
                  <a:lnTo>
                    <a:pt x="19394" y="42736"/>
                  </a:lnTo>
                  <a:lnTo>
                    <a:pt x="7618" y="66891"/>
                  </a:lnTo>
                  <a:lnTo>
                    <a:pt x="0" y="106797"/>
                  </a:lnTo>
                  <a:lnTo>
                    <a:pt x="3332" y="148257"/>
                  </a:lnTo>
                  <a:lnTo>
                    <a:pt x="11787" y="169941"/>
                  </a:lnTo>
                  <a:lnTo>
                    <a:pt x="17318" y="178999"/>
                  </a:lnTo>
                  <a:lnTo>
                    <a:pt x="25684" y="185037"/>
                  </a:lnTo>
                  <a:lnTo>
                    <a:pt x="47458" y="191747"/>
                  </a:lnTo>
                  <a:lnTo>
                    <a:pt x="80434" y="189935"/>
                  </a:lnTo>
                  <a:lnTo>
                    <a:pt x="112432" y="181989"/>
                  </a:lnTo>
                  <a:lnTo>
                    <a:pt x="130466" y="169335"/>
                  </a:lnTo>
                  <a:lnTo>
                    <a:pt x="145110" y="150843"/>
                  </a:lnTo>
                  <a:lnTo>
                    <a:pt x="155518" y="127026"/>
                  </a:lnTo>
                  <a:lnTo>
                    <a:pt x="157804" y="103963"/>
                  </a:lnTo>
                  <a:lnTo>
                    <a:pt x="149740" y="60561"/>
                  </a:lnTo>
                  <a:lnTo>
                    <a:pt x="133663" y="286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31861" y="2474197"/>
              <a:ext cx="277933" cy="200299"/>
            </a:xfrm>
            <a:custGeom>
              <a:avLst/>
              <a:gdLst/>
              <a:ahLst/>
              <a:cxnLst/>
              <a:rect l="0" t="0" r="0" b="0"/>
              <a:pathLst>
                <a:path w="277933" h="200299">
                  <a:moveTo>
                    <a:pt x="5589" y="21056"/>
                  </a:moveTo>
                  <a:lnTo>
                    <a:pt x="0" y="37824"/>
                  </a:lnTo>
                  <a:lnTo>
                    <a:pt x="2114" y="70608"/>
                  </a:lnTo>
                  <a:lnTo>
                    <a:pt x="16584" y="125934"/>
                  </a:lnTo>
                  <a:lnTo>
                    <a:pt x="35837" y="168375"/>
                  </a:lnTo>
                  <a:lnTo>
                    <a:pt x="43302" y="174251"/>
                  </a:lnTo>
                  <a:lnTo>
                    <a:pt x="51788" y="176998"/>
                  </a:lnTo>
                  <a:lnTo>
                    <a:pt x="60955" y="177660"/>
                  </a:lnTo>
                  <a:lnTo>
                    <a:pt x="77379" y="172156"/>
                  </a:lnTo>
                  <a:lnTo>
                    <a:pt x="85035" y="167413"/>
                  </a:lnTo>
                  <a:lnTo>
                    <a:pt x="96661" y="152784"/>
                  </a:lnTo>
                  <a:lnTo>
                    <a:pt x="113656" y="114797"/>
                  </a:lnTo>
                  <a:lnTo>
                    <a:pt x="117408" y="111626"/>
                  </a:lnTo>
                  <a:lnTo>
                    <a:pt x="121079" y="113022"/>
                  </a:lnTo>
                  <a:lnTo>
                    <a:pt x="160605" y="169524"/>
                  </a:lnTo>
                  <a:lnTo>
                    <a:pt x="181241" y="194768"/>
                  </a:lnTo>
                  <a:lnTo>
                    <a:pt x="189371" y="198866"/>
                  </a:lnTo>
                  <a:lnTo>
                    <a:pt x="207763" y="200298"/>
                  </a:lnTo>
                  <a:lnTo>
                    <a:pt x="237848" y="188939"/>
                  </a:lnTo>
                  <a:lnTo>
                    <a:pt x="255435" y="170930"/>
                  </a:lnTo>
                  <a:lnTo>
                    <a:pt x="263400" y="159577"/>
                  </a:lnTo>
                  <a:lnTo>
                    <a:pt x="272250" y="131364"/>
                  </a:lnTo>
                  <a:lnTo>
                    <a:pt x="277932" y="71182"/>
                  </a:lnTo>
                  <a:lnTo>
                    <a:pt x="273327" y="33959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88376" y="2447315"/>
              <a:ext cx="144515" cy="222828"/>
            </a:xfrm>
            <a:custGeom>
              <a:avLst/>
              <a:gdLst/>
              <a:ahLst/>
              <a:cxnLst/>
              <a:rect l="0" t="0" r="0" b="0"/>
              <a:pathLst>
                <a:path w="144515" h="222828">
                  <a:moveTo>
                    <a:pt x="7043" y="121638"/>
                  </a:moveTo>
                  <a:lnTo>
                    <a:pt x="49735" y="118518"/>
                  </a:lnTo>
                  <a:lnTo>
                    <a:pt x="100706" y="102510"/>
                  </a:lnTo>
                  <a:lnTo>
                    <a:pt x="125002" y="83865"/>
                  </a:lnTo>
                  <a:lnTo>
                    <a:pt x="139798" y="66245"/>
                  </a:lnTo>
                  <a:lnTo>
                    <a:pt x="143510" y="56634"/>
                  </a:lnTo>
                  <a:lnTo>
                    <a:pt x="144514" y="36595"/>
                  </a:lnTo>
                  <a:lnTo>
                    <a:pt x="140804" y="27508"/>
                  </a:lnTo>
                  <a:lnTo>
                    <a:pt x="127324" y="11172"/>
                  </a:lnTo>
                  <a:lnTo>
                    <a:pt x="106515" y="2352"/>
                  </a:lnTo>
                  <a:lnTo>
                    <a:pt x="94415" y="0"/>
                  </a:lnTo>
                  <a:lnTo>
                    <a:pt x="71611" y="3626"/>
                  </a:lnTo>
                  <a:lnTo>
                    <a:pt x="42162" y="18821"/>
                  </a:lnTo>
                  <a:lnTo>
                    <a:pt x="27331" y="32658"/>
                  </a:lnTo>
                  <a:lnTo>
                    <a:pt x="12405" y="61348"/>
                  </a:lnTo>
                  <a:lnTo>
                    <a:pt x="0" y="112372"/>
                  </a:lnTo>
                  <a:lnTo>
                    <a:pt x="667" y="150478"/>
                  </a:lnTo>
                  <a:lnTo>
                    <a:pt x="6549" y="171890"/>
                  </a:lnTo>
                  <a:lnTo>
                    <a:pt x="16962" y="189206"/>
                  </a:lnTo>
                  <a:lnTo>
                    <a:pt x="41568" y="212108"/>
                  </a:lnTo>
                  <a:lnTo>
                    <a:pt x="64112" y="220339"/>
                  </a:lnTo>
                  <a:lnTo>
                    <a:pt x="89729" y="222827"/>
                  </a:lnTo>
                  <a:lnTo>
                    <a:pt x="143914" y="2163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05989" y="2442611"/>
              <a:ext cx="94758" cy="276063"/>
            </a:xfrm>
            <a:custGeom>
              <a:avLst/>
              <a:gdLst/>
              <a:ahLst/>
              <a:cxnLst/>
              <a:rect l="0" t="0" r="0" b="0"/>
              <a:pathLst>
                <a:path w="94758" h="276063">
                  <a:moveTo>
                    <a:pt x="0" y="115814"/>
                  </a:moveTo>
                  <a:lnTo>
                    <a:pt x="5590" y="177906"/>
                  </a:lnTo>
                  <a:lnTo>
                    <a:pt x="21331" y="231485"/>
                  </a:lnTo>
                  <a:lnTo>
                    <a:pt x="35149" y="273713"/>
                  </a:lnTo>
                  <a:lnTo>
                    <a:pt x="37471" y="276062"/>
                  </a:lnTo>
                  <a:lnTo>
                    <a:pt x="39019" y="272949"/>
                  </a:lnTo>
                  <a:lnTo>
                    <a:pt x="39569" y="258181"/>
                  </a:lnTo>
                  <a:lnTo>
                    <a:pt x="32868" y="204318"/>
                  </a:lnTo>
                  <a:lnTo>
                    <a:pt x="24604" y="150367"/>
                  </a:lnTo>
                  <a:lnTo>
                    <a:pt x="24877" y="91530"/>
                  </a:lnTo>
                  <a:lnTo>
                    <a:pt x="30944" y="61737"/>
                  </a:lnTo>
                  <a:lnTo>
                    <a:pt x="41439" y="40697"/>
                  </a:lnTo>
                  <a:lnTo>
                    <a:pt x="66091" y="1569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05271" y="2495253"/>
              <a:ext cx="177399" cy="197361"/>
            </a:xfrm>
            <a:custGeom>
              <a:avLst/>
              <a:gdLst/>
              <a:ahLst/>
              <a:cxnLst/>
              <a:rect l="0" t="0" r="0" b="0"/>
              <a:pathLst>
                <a:path w="177399" h="197361">
                  <a:moveTo>
                    <a:pt x="106045" y="0"/>
                  </a:moveTo>
                  <a:lnTo>
                    <a:pt x="63353" y="3120"/>
                  </a:lnTo>
                  <a:lnTo>
                    <a:pt x="21703" y="14655"/>
                  </a:lnTo>
                  <a:lnTo>
                    <a:pt x="13552" y="20298"/>
                  </a:lnTo>
                  <a:lnTo>
                    <a:pt x="1376" y="35928"/>
                  </a:lnTo>
                  <a:lnTo>
                    <a:pt x="0" y="43839"/>
                  </a:lnTo>
                  <a:lnTo>
                    <a:pt x="1424" y="51453"/>
                  </a:lnTo>
                  <a:lnTo>
                    <a:pt x="4712" y="58869"/>
                  </a:lnTo>
                  <a:lnTo>
                    <a:pt x="17724" y="70228"/>
                  </a:lnTo>
                  <a:lnTo>
                    <a:pt x="54673" y="87052"/>
                  </a:lnTo>
                  <a:lnTo>
                    <a:pt x="111426" y="99981"/>
                  </a:lnTo>
                  <a:lnTo>
                    <a:pt x="174470" y="135131"/>
                  </a:lnTo>
                  <a:lnTo>
                    <a:pt x="177398" y="141560"/>
                  </a:lnTo>
                  <a:lnTo>
                    <a:pt x="177010" y="148186"/>
                  </a:lnTo>
                  <a:lnTo>
                    <a:pt x="170340" y="161787"/>
                  </a:lnTo>
                  <a:lnTo>
                    <a:pt x="159577" y="175631"/>
                  </a:lnTo>
                  <a:lnTo>
                    <a:pt x="134774" y="190989"/>
                  </a:lnTo>
                  <a:lnTo>
                    <a:pt x="99609" y="197360"/>
                  </a:lnTo>
                  <a:lnTo>
                    <a:pt x="54211" y="191107"/>
                  </a:lnTo>
                  <a:lnTo>
                    <a:pt x="11288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24758" y="2500193"/>
              <a:ext cx="168066" cy="189125"/>
            </a:xfrm>
            <a:custGeom>
              <a:avLst/>
              <a:gdLst/>
              <a:ahLst/>
              <a:cxnLst/>
              <a:rect l="0" t="0" r="0" b="0"/>
              <a:pathLst>
                <a:path w="168066" h="189125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9221" y="14017"/>
                  </a:lnTo>
                  <a:lnTo>
                    <a:pt x="16908" y="39672"/>
                  </a:lnTo>
                  <a:lnTo>
                    <a:pt x="6722" y="59341"/>
                  </a:lnTo>
                  <a:lnTo>
                    <a:pt x="0" y="101324"/>
                  </a:lnTo>
                  <a:lnTo>
                    <a:pt x="9186" y="145219"/>
                  </a:lnTo>
                  <a:lnTo>
                    <a:pt x="23567" y="167473"/>
                  </a:lnTo>
                  <a:lnTo>
                    <a:pt x="32315" y="176682"/>
                  </a:lnTo>
                  <a:lnTo>
                    <a:pt x="57633" y="186916"/>
                  </a:lnTo>
                  <a:lnTo>
                    <a:pt x="87213" y="189124"/>
                  </a:lnTo>
                  <a:lnTo>
                    <a:pt x="127834" y="177213"/>
                  </a:lnTo>
                  <a:lnTo>
                    <a:pt x="147269" y="165314"/>
                  </a:lnTo>
                  <a:lnTo>
                    <a:pt x="160587" y="142869"/>
                  </a:lnTo>
                  <a:lnTo>
                    <a:pt x="168065" y="115735"/>
                  </a:lnTo>
                  <a:lnTo>
                    <a:pt x="165698" y="80729"/>
                  </a:lnTo>
                  <a:lnTo>
                    <a:pt x="156418" y="49300"/>
                  </a:lnTo>
                  <a:lnTo>
                    <a:pt x="134040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64660" y="2263626"/>
              <a:ext cx="94180" cy="389556"/>
            </a:xfrm>
            <a:custGeom>
              <a:avLst/>
              <a:gdLst/>
              <a:ahLst/>
              <a:cxnLst/>
              <a:rect l="0" t="0" r="0" b="0"/>
              <a:pathLst>
                <a:path w="94180" h="389556">
                  <a:moveTo>
                    <a:pt x="52065" y="389555"/>
                  </a:moveTo>
                  <a:lnTo>
                    <a:pt x="48945" y="346863"/>
                  </a:lnTo>
                  <a:lnTo>
                    <a:pt x="34107" y="286317"/>
                  </a:lnTo>
                  <a:lnTo>
                    <a:pt x="23518" y="231338"/>
                  </a:lnTo>
                  <a:lnTo>
                    <a:pt x="15490" y="175418"/>
                  </a:lnTo>
                  <a:lnTo>
                    <a:pt x="3810" y="119312"/>
                  </a:lnTo>
                  <a:lnTo>
                    <a:pt x="289" y="63169"/>
                  </a:lnTo>
                  <a:lnTo>
                    <a:pt x="0" y="49132"/>
                  </a:lnTo>
                  <a:lnTo>
                    <a:pt x="3317" y="38604"/>
                  </a:lnTo>
                  <a:lnTo>
                    <a:pt x="9038" y="30416"/>
                  </a:lnTo>
                  <a:lnTo>
                    <a:pt x="24753" y="18198"/>
                  </a:lnTo>
                  <a:lnTo>
                    <a:pt x="53331" y="5912"/>
                  </a:lnTo>
                  <a:lnTo>
                    <a:pt x="941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69367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32497" y="251631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85457" y="2326798"/>
              <a:ext cx="10336" cy="305327"/>
            </a:xfrm>
            <a:custGeom>
              <a:avLst/>
              <a:gdLst/>
              <a:ahLst/>
              <a:cxnLst/>
              <a:rect l="0" t="0" r="0" b="0"/>
              <a:pathLst>
                <a:path w="10336" h="305327">
                  <a:moveTo>
                    <a:pt x="10335" y="0"/>
                  </a:moveTo>
                  <a:lnTo>
                    <a:pt x="7216" y="57264"/>
                  </a:lnTo>
                  <a:lnTo>
                    <a:pt x="2002" y="109773"/>
                  </a:lnTo>
                  <a:lnTo>
                    <a:pt x="457" y="169786"/>
                  </a:lnTo>
                  <a:lnTo>
                    <a:pt x="0" y="225781"/>
                  </a:lnTo>
                  <a:lnTo>
                    <a:pt x="7068" y="289132"/>
                  </a:lnTo>
                  <a:lnTo>
                    <a:pt x="1033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27336" y="2284683"/>
              <a:ext cx="368499" cy="73701"/>
            </a:xfrm>
            <a:custGeom>
              <a:avLst/>
              <a:gdLst/>
              <a:ahLst/>
              <a:cxnLst/>
              <a:rect l="0" t="0" r="0" b="0"/>
              <a:pathLst>
                <a:path w="368499" h="73701">
                  <a:moveTo>
                    <a:pt x="368498" y="0"/>
                  </a:moveTo>
                  <a:lnTo>
                    <a:pt x="305048" y="16789"/>
                  </a:lnTo>
                  <a:lnTo>
                    <a:pt x="257541" y="22132"/>
                  </a:lnTo>
                  <a:lnTo>
                    <a:pt x="206420" y="36324"/>
                  </a:lnTo>
                  <a:lnTo>
                    <a:pt x="154229" y="48458"/>
                  </a:lnTo>
                  <a:lnTo>
                    <a:pt x="101720" y="59462"/>
                  </a:lnTo>
                  <a:lnTo>
                    <a:pt x="51456" y="689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85100" y="2416269"/>
              <a:ext cx="172454" cy="184270"/>
            </a:xfrm>
            <a:custGeom>
              <a:avLst/>
              <a:gdLst/>
              <a:ahLst/>
              <a:cxnLst/>
              <a:rect l="0" t="0" r="0" b="0"/>
              <a:pathLst>
                <a:path w="172454" h="184270">
                  <a:moveTo>
                    <a:pt x="5449" y="68456"/>
                  </a:moveTo>
                  <a:lnTo>
                    <a:pt x="31835" y="84097"/>
                  </a:lnTo>
                  <a:lnTo>
                    <a:pt x="67729" y="94797"/>
                  </a:lnTo>
                  <a:lnTo>
                    <a:pt x="106830" y="97318"/>
                  </a:lnTo>
                  <a:lnTo>
                    <a:pt x="162862" y="85183"/>
                  </a:lnTo>
                  <a:lnTo>
                    <a:pt x="168883" y="78437"/>
                  </a:lnTo>
                  <a:lnTo>
                    <a:pt x="171727" y="69261"/>
                  </a:lnTo>
                  <a:lnTo>
                    <a:pt x="172453" y="58464"/>
                  </a:lnTo>
                  <a:lnTo>
                    <a:pt x="167020" y="40229"/>
                  </a:lnTo>
                  <a:lnTo>
                    <a:pt x="155637" y="24325"/>
                  </a:lnTo>
                  <a:lnTo>
                    <a:pt x="138880" y="9458"/>
                  </a:lnTo>
                  <a:lnTo>
                    <a:pt x="113494" y="1291"/>
                  </a:lnTo>
                  <a:lnTo>
                    <a:pt x="85055" y="0"/>
                  </a:lnTo>
                  <a:lnTo>
                    <a:pt x="60716" y="7226"/>
                  </a:lnTo>
                  <a:lnTo>
                    <a:pt x="32873" y="24447"/>
                  </a:lnTo>
                  <a:lnTo>
                    <a:pt x="9805" y="49957"/>
                  </a:lnTo>
                  <a:lnTo>
                    <a:pt x="1536" y="75832"/>
                  </a:lnTo>
                  <a:lnTo>
                    <a:pt x="0" y="120164"/>
                  </a:lnTo>
                  <a:lnTo>
                    <a:pt x="1816" y="134514"/>
                  </a:lnTo>
                  <a:lnTo>
                    <a:pt x="6536" y="145250"/>
                  </a:lnTo>
                  <a:lnTo>
                    <a:pt x="21140" y="160298"/>
                  </a:lnTo>
                  <a:lnTo>
                    <a:pt x="49092" y="175347"/>
                  </a:lnTo>
                  <a:lnTo>
                    <a:pt x="110734" y="1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11647" y="2429768"/>
              <a:ext cx="210571" cy="233942"/>
            </a:xfrm>
            <a:custGeom>
              <a:avLst/>
              <a:gdLst/>
              <a:ahLst/>
              <a:cxnLst/>
              <a:rect l="0" t="0" r="0" b="0"/>
              <a:pathLst>
                <a:path w="210571" h="233942">
                  <a:moveTo>
                    <a:pt x="0" y="76014"/>
                  </a:moveTo>
                  <a:lnTo>
                    <a:pt x="8334" y="124945"/>
                  </a:lnTo>
                  <a:lnTo>
                    <a:pt x="10240" y="187829"/>
                  </a:lnTo>
                  <a:lnTo>
                    <a:pt x="10504" y="128643"/>
                  </a:lnTo>
                  <a:lnTo>
                    <a:pt x="13643" y="70335"/>
                  </a:lnTo>
                  <a:lnTo>
                    <a:pt x="25182" y="24329"/>
                  </a:lnTo>
                  <a:lnTo>
                    <a:pt x="31996" y="15821"/>
                  </a:lnTo>
                  <a:lnTo>
                    <a:pt x="52045" y="3248"/>
                  </a:lnTo>
                  <a:lnTo>
                    <a:pt x="79674" y="0"/>
                  </a:lnTo>
                  <a:lnTo>
                    <a:pt x="107940" y="3625"/>
                  </a:lnTo>
                  <a:lnTo>
                    <a:pt x="128302" y="13036"/>
                  </a:lnTo>
                  <a:lnTo>
                    <a:pt x="152919" y="37077"/>
                  </a:lnTo>
                  <a:lnTo>
                    <a:pt x="187336" y="97350"/>
                  </a:lnTo>
                  <a:lnTo>
                    <a:pt x="198702" y="153711"/>
                  </a:lnTo>
                  <a:lnTo>
                    <a:pt x="207879" y="201066"/>
                  </a:lnTo>
                  <a:lnTo>
                    <a:pt x="210570" y="2339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148983" y="326383"/>
            <a:ext cx="1904489" cy="842281"/>
            <a:chOff x="2148983" y="326383"/>
            <a:chExt cx="1904489" cy="842281"/>
          </a:xfrm>
        </p:grpSpPr>
        <p:sp>
          <p:nvSpPr>
            <p:cNvPr id="2" name="Freeform 1"/>
            <p:cNvSpPr/>
            <p:nvPr/>
          </p:nvSpPr>
          <p:spPr>
            <a:xfrm>
              <a:off x="2148983" y="347440"/>
              <a:ext cx="240987" cy="418093"/>
            </a:xfrm>
            <a:custGeom>
              <a:avLst/>
              <a:gdLst/>
              <a:ahLst/>
              <a:cxnLst/>
              <a:rect l="0" t="0" r="0" b="0"/>
              <a:pathLst>
                <a:path w="240987" h="418093">
                  <a:moveTo>
                    <a:pt x="40944" y="0"/>
                  </a:moveTo>
                  <a:lnTo>
                    <a:pt x="32611" y="37478"/>
                  </a:lnTo>
                  <a:lnTo>
                    <a:pt x="25260" y="88901"/>
                  </a:lnTo>
                  <a:lnTo>
                    <a:pt x="20948" y="144119"/>
                  </a:lnTo>
                  <a:lnTo>
                    <a:pt x="16977" y="200087"/>
                  </a:lnTo>
                  <a:lnTo>
                    <a:pt x="10864" y="256202"/>
                  </a:lnTo>
                  <a:lnTo>
                    <a:pt x="3590" y="311177"/>
                  </a:lnTo>
                  <a:lnTo>
                    <a:pt x="4753" y="357045"/>
                  </a:lnTo>
                  <a:lnTo>
                    <a:pt x="0" y="405490"/>
                  </a:lnTo>
                  <a:lnTo>
                    <a:pt x="3119" y="413046"/>
                  </a:lnTo>
                  <a:lnTo>
                    <a:pt x="8709" y="416914"/>
                  </a:lnTo>
                  <a:lnTo>
                    <a:pt x="24277" y="418092"/>
                  </a:lnTo>
                  <a:lnTo>
                    <a:pt x="83444" y="403017"/>
                  </a:lnTo>
                  <a:lnTo>
                    <a:pt x="104287" y="396317"/>
                  </a:lnTo>
                  <a:lnTo>
                    <a:pt x="160734" y="396956"/>
                  </a:lnTo>
                  <a:lnTo>
                    <a:pt x="208106" y="391363"/>
                  </a:lnTo>
                  <a:lnTo>
                    <a:pt x="240986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0455" y="51589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1" y="16788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32041" y="33691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82982" y="16789"/>
                  </a:lnTo>
                  <a:lnTo>
                    <a:pt x="3376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84725" y="610652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58840" y="55045"/>
                  </a:lnTo>
                  <a:lnTo>
                    <a:pt x="24458" y="1145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74197" y="631709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115814"/>
                  </a:moveTo>
                  <a:lnTo>
                    <a:pt x="79305" y="59418"/>
                  </a:lnTo>
                  <a:lnTo>
                    <a:pt x="21693" y="13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05823" y="578173"/>
              <a:ext cx="137480" cy="377610"/>
            </a:xfrm>
            <a:custGeom>
              <a:avLst/>
              <a:gdLst/>
              <a:ahLst/>
              <a:cxnLst/>
              <a:rect l="0" t="0" r="0" b="0"/>
              <a:pathLst>
                <a:path w="137480" h="377610">
                  <a:moveTo>
                    <a:pt x="0" y="116707"/>
                  </a:moveTo>
                  <a:lnTo>
                    <a:pt x="0" y="175324"/>
                  </a:lnTo>
                  <a:lnTo>
                    <a:pt x="11453" y="235041"/>
                  </a:lnTo>
                  <a:lnTo>
                    <a:pt x="24750" y="289171"/>
                  </a:lnTo>
                  <a:lnTo>
                    <a:pt x="30236" y="344923"/>
                  </a:lnTo>
                  <a:lnTo>
                    <a:pt x="31186" y="377609"/>
                  </a:lnTo>
                  <a:lnTo>
                    <a:pt x="30298" y="360648"/>
                  </a:lnTo>
                  <a:lnTo>
                    <a:pt x="23229" y="303107"/>
                  </a:lnTo>
                  <a:lnTo>
                    <a:pt x="21486" y="241005"/>
                  </a:lnTo>
                  <a:lnTo>
                    <a:pt x="19972" y="184847"/>
                  </a:lnTo>
                  <a:lnTo>
                    <a:pt x="6414" y="122301"/>
                  </a:lnTo>
                  <a:lnTo>
                    <a:pt x="2437" y="60057"/>
                  </a:lnTo>
                  <a:lnTo>
                    <a:pt x="6153" y="30308"/>
                  </a:lnTo>
                  <a:lnTo>
                    <a:pt x="11121" y="19334"/>
                  </a:lnTo>
                  <a:lnTo>
                    <a:pt x="26000" y="4020"/>
                  </a:lnTo>
                  <a:lnTo>
                    <a:pt x="34881" y="638"/>
                  </a:lnTo>
                  <a:lnTo>
                    <a:pt x="54107" y="0"/>
                  </a:lnTo>
                  <a:lnTo>
                    <a:pt x="84662" y="11808"/>
                  </a:lnTo>
                  <a:lnTo>
                    <a:pt x="132783" y="59434"/>
                  </a:lnTo>
                  <a:lnTo>
                    <a:pt x="136486" y="69166"/>
                  </a:lnTo>
                  <a:lnTo>
                    <a:pt x="137479" y="92458"/>
                  </a:lnTo>
                  <a:lnTo>
                    <a:pt x="130902" y="112169"/>
                  </a:lnTo>
                  <a:lnTo>
                    <a:pt x="125873" y="120701"/>
                  </a:lnTo>
                  <a:lnTo>
                    <a:pt x="110926" y="133300"/>
                  </a:lnTo>
                  <a:lnTo>
                    <a:pt x="92584" y="141629"/>
                  </a:lnTo>
                  <a:lnTo>
                    <a:pt x="52643" y="148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01801" y="600124"/>
              <a:ext cx="109555" cy="147582"/>
            </a:xfrm>
            <a:custGeom>
              <a:avLst/>
              <a:gdLst/>
              <a:ahLst/>
              <a:cxnLst/>
              <a:rect l="0" t="0" r="0" b="0"/>
              <a:pathLst>
                <a:path w="109555" h="147582">
                  <a:moveTo>
                    <a:pt x="56706" y="0"/>
                  </a:moveTo>
                  <a:lnTo>
                    <a:pt x="21960" y="37086"/>
                  </a:lnTo>
                  <a:lnTo>
                    <a:pt x="1062" y="84952"/>
                  </a:lnTo>
                  <a:lnTo>
                    <a:pt x="0" y="105607"/>
                  </a:lnTo>
                  <a:lnTo>
                    <a:pt x="1355" y="116028"/>
                  </a:lnTo>
                  <a:lnTo>
                    <a:pt x="12219" y="133846"/>
                  </a:lnTo>
                  <a:lnTo>
                    <a:pt x="20029" y="141873"/>
                  </a:lnTo>
                  <a:lnTo>
                    <a:pt x="28745" y="146055"/>
                  </a:lnTo>
                  <a:lnTo>
                    <a:pt x="47789" y="147581"/>
                  </a:lnTo>
                  <a:lnTo>
                    <a:pt x="78241" y="136274"/>
                  </a:lnTo>
                  <a:lnTo>
                    <a:pt x="103901" y="112517"/>
                  </a:lnTo>
                  <a:lnTo>
                    <a:pt x="108057" y="103087"/>
                  </a:lnTo>
                  <a:lnTo>
                    <a:pt x="109554" y="83251"/>
                  </a:lnTo>
                  <a:lnTo>
                    <a:pt x="103820" y="52353"/>
                  </a:lnTo>
                  <a:lnTo>
                    <a:pt x="7776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4321" y="579089"/>
              <a:ext cx="136871" cy="159057"/>
            </a:xfrm>
            <a:custGeom>
              <a:avLst/>
              <a:gdLst/>
              <a:ahLst/>
              <a:cxnLst/>
              <a:rect l="0" t="0" r="0" b="0"/>
              <a:pathLst>
                <a:path w="136871" h="159057">
                  <a:moveTo>
                    <a:pt x="0" y="52620"/>
                  </a:moveTo>
                  <a:lnTo>
                    <a:pt x="0" y="106765"/>
                  </a:lnTo>
                  <a:lnTo>
                    <a:pt x="5589" y="156122"/>
                  </a:lnTo>
                  <a:lnTo>
                    <a:pt x="7236" y="159056"/>
                  </a:lnTo>
                  <a:lnTo>
                    <a:pt x="8333" y="156333"/>
                  </a:lnTo>
                  <a:lnTo>
                    <a:pt x="10239" y="98557"/>
                  </a:lnTo>
                  <a:lnTo>
                    <a:pt x="12782" y="57392"/>
                  </a:lnTo>
                  <a:lnTo>
                    <a:pt x="27314" y="23619"/>
                  </a:lnTo>
                  <a:lnTo>
                    <a:pt x="39825" y="6196"/>
                  </a:lnTo>
                  <a:lnTo>
                    <a:pt x="48777" y="1783"/>
                  </a:lnTo>
                  <a:lnTo>
                    <a:pt x="71202" y="0"/>
                  </a:lnTo>
                  <a:lnTo>
                    <a:pt x="80223" y="3502"/>
                  </a:lnTo>
                  <a:lnTo>
                    <a:pt x="93367" y="16752"/>
                  </a:lnTo>
                  <a:lnTo>
                    <a:pt x="112932" y="43942"/>
                  </a:lnTo>
                  <a:lnTo>
                    <a:pt x="120382" y="67091"/>
                  </a:lnTo>
                  <a:lnTo>
                    <a:pt x="134152" y="130031"/>
                  </a:lnTo>
                  <a:lnTo>
                    <a:pt x="136870" y="1473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68107" y="591030"/>
              <a:ext cx="88293" cy="167022"/>
            </a:xfrm>
            <a:custGeom>
              <a:avLst/>
              <a:gdLst/>
              <a:ahLst/>
              <a:cxnLst/>
              <a:rect l="0" t="0" r="0" b="0"/>
              <a:pathLst>
                <a:path w="88293" h="167022">
                  <a:moveTo>
                    <a:pt x="16784" y="82793"/>
                  </a:moveTo>
                  <a:lnTo>
                    <a:pt x="77656" y="45345"/>
                  </a:lnTo>
                  <a:lnTo>
                    <a:pt x="85442" y="36771"/>
                  </a:lnTo>
                  <a:lnTo>
                    <a:pt x="88292" y="27545"/>
                  </a:lnTo>
                  <a:lnTo>
                    <a:pt x="85220" y="7936"/>
                  </a:lnTo>
                  <a:lnTo>
                    <a:pt x="79956" y="2473"/>
                  </a:lnTo>
                  <a:lnTo>
                    <a:pt x="72936" y="0"/>
                  </a:lnTo>
                  <a:lnTo>
                    <a:pt x="55778" y="373"/>
                  </a:lnTo>
                  <a:lnTo>
                    <a:pt x="36454" y="4438"/>
                  </a:lnTo>
                  <a:lnTo>
                    <a:pt x="19287" y="16383"/>
                  </a:lnTo>
                  <a:lnTo>
                    <a:pt x="11434" y="24482"/>
                  </a:lnTo>
                  <a:lnTo>
                    <a:pt x="2708" y="45959"/>
                  </a:lnTo>
                  <a:lnTo>
                    <a:pt x="0" y="71102"/>
                  </a:lnTo>
                  <a:lnTo>
                    <a:pt x="10790" y="133665"/>
                  </a:lnTo>
                  <a:lnTo>
                    <a:pt x="17467" y="142444"/>
                  </a:lnTo>
                  <a:lnTo>
                    <a:pt x="37365" y="155318"/>
                  </a:lnTo>
                  <a:lnTo>
                    <a:pt x="79955" y="1670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00704" y="617116"/>
              <a:ext cx="119857" cy="151468"/>
            </a:xfrm>
            <a:custGeom>
              <a:avLst/>
              <a:gdLst/>
              <a:ahLst/>
              <a:cxnLst/>
              <a:rect l="0" t="0" r="0" b="0"/>
              <a:pathLst>
                <a:path w="119857" h="151468">
                  <a:moveTo>
                    <a:pt x="0" y="46179"/>
                  </a:moveTo>
                  <a:lnTo>
                    <a:pt x="5590" y="108271"/>
                  </a:lnTo>
                  <a:lnTo>
                    <a:pt x="10723" y="151467"/>
                  </a:lnTo>
                  <a:lnTo>
                    <a:pt x="12998" y="151466"/>
                  </a:lnTo>
                  <a:lnTo>
                    <a:pt x="15684" y="147956"/>
                  </a:lnTo>
                  <a:lnTo>
                    <a:pt x="15550" y="134697"/>
                  </a:lnTo>
                  <a:lnTo>
                    <a:pt x="5124" y="73000"/>
                  </a:lnTo>
                  <a:lnTo>
                    <a:pt x="7347" y="48741"/>
                  </a:lnTo>
                  <a:lnTo>
                    <a:pt x="20764" y="15352"/>
                  </a:lnTo>
                  <a:lnTo>
                    <a:pt x="29051" y="8080"/>
                  </a:lnTo>
                  <a:lnTo>
                    <a:pt x="50736" y="0"/>
                  </a:lnTo>
                  <a:lnTo>
                    <a:pt x="59561" y="1355"/>
                  </a:lnTo>
                  <a:lnTo>
                    <a:pt x="66613" y="5768"/>
                  </a:lnTo>
                  <a:lnTo>
                    <a:pt x="97550" y="47790"/>
                  </a:lnTo>
                  <a:lnTo>
                    <a:pt x="118767" y="99033"/>
                  </a:lnTo>
                  <a:lnTo>
                    <a:pt x="119856" y="116853"/>
                  </a:lnTo>
                  <a:lnTo>
                    <a:pt x="115814" y="1409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48103" y="32638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6789" y="157792"/>
                  </a:lnTo>
                  <a:lnTo>
                    <a:pt x="20962" y="211310"/>
                  </a:lnTo>
                  <a:lnTo>
                    <a:pt x="26021" y="272501"/>
                  </a:lnTo>
                  <a:lnTo>
                    <a:pt x="22038" y="329648"/>
                  </a:lnTo>
                  <a:lnTo>
                    <a:pt x="29520" y="388598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95461" y="49483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8" y="14654"/>
                  </a:lnTo>
                  <a:lnTo>
                    <a:pt x="65218" y="28198"/>
                  </a:lnTo>
                  <a:lnTo>
                    <a:pt x="1959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4974" y="63170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95502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86269" y="588783"/>
              <a:ext cx="161918" cy="169269"/>
            </a:xfrm>
            <a:custGeom>
              <a:avLst/>
              <a:gdLst/>
              <a:ahLst/>
              <a:cxnLst/>
              <a:rect l="0" t="0" r="0" b="0"/>
              <a:pathLst>
                <a:path w="161918" h="169269">
                  <a:moveTo>
                    <a:pt x="77689" y="74512"/>
                  </a:moveTo>
                  <a:lnTo>
                    <a:pt x="74570" y="31820"/>
                  </a:lnTo>
                  <a:lnTo>
                    <a:pt x="72100" y="21484"/>
                  </a:lnTo>
                  <a:lnTo>
                    <a:pt x="66944" y="13424"/>
                  </a:lnTo>
                  <a:lnTo>
                    <a:pt x="51857" y="1348"/>
                  </a:lnTo>
                  <a:lnTo>
                    <a:pt x="44090" y="0"/>
                  </a:lnTo>
                  <a:lnTo>
                    <a:pt x="36572" y="1440"/>
                  </a:lnTo>
                  <a:lnTo>
                    <a:pt x="29221" y="4741"/>
                  </a:lnTo>
                  <a:lnTo>
                    <a:pt x="17934" y="20886"/>
                  </a:lnTo>
                  <a:lnTo>
                    <a:pt x="1155" y="63789"/>
                  </a:lnTo>
                  <a:lnTo>
                    <a:pt x="0" y="84954"/>
                  </a:lnTo>
                  <a:lnTo>
                    <a:pt x="8791" y="127137"/>
                  </a:lnTo>
                  <a:lnTo>
                    <a:pt x="14209" y="135332"/>
                  </a:lnTo>
                  <a:lnTo>
                    <a:pt x="29589" y="147556"/>
                  </a:lnTo>
                  <a:lnTo>
                    <a:pt x="37434" y="147775"/>
                  </a:lnTo>
                  <a:lnTo>
                    <a:pt x="45003" y="144411"/>
                  </a:lnTo>
                  <a:lnTo>
                    <a:pt x="58483" y="131314"/>
                  </a:lnTo>
                  <a:lnTo>
                    <a:pt x="80518" y="84202"/>
                  </a:lnTo>
                  <a:lnTo>
                    <a:pt x="84254" y="82142"/>
                  </a:lnTo>
                  <a:lnTo>
                    <a:pt x="87915" y="85447"/>
                  </a:lnTo>
                  <a:lnTo>
                    <a:pt x="118356" y="143262"/>
                  </a:lnTo>
                  <a:lnTo>
                    <a:pt x="161917" y="1692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0829" y="410611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7231" y="151355"/>
                  </a:lnTo>
                  <a:lnTo>
                    <a:pt x="33845" y="213084"/>
                  </a:lnTo>
                  <a:lnTo>
                    <a:pt x="46069" y="275667"/>
                  </a:lnTo>
                  <a:lnTo>
                    <a:pt x="51777" y="334754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18921" y="873865"/>
              <a:ext cx="186986" cy="284270"/>
            </a:xfrm>
            <a:custGeom>
              <a:avLst/>
              <a:gdLst/>
              <a:ahLst/>
              <a:cxnLst/>
              <a:rect l="0" t="0" r="0" b="0"/>
              <a:pathLst>
                <a:path w="186986" h="284270">
                  <a:moveTo>
                    <a:pt x="39586" y="284269"/>
                  </a:moveTo>
                  <a:lnTo>
                    <a:pt x="30521" y="225652"/>
                  </a:lnTo>
                  <a:lnTo>
                    <a:pt x="17798" y="169056"/>
                  </a:lnTo>
                  <a:lnTo>
                    <a:pt x="2055" y="114722"/>
                  </a:lnTo>
                  <a:lnTo>
                    <a:pt x="0" y="77016"/>
                  </a:lnTo>
                  <a:lnTo>
                    <a:pt x="3665" y="54116"/>
                  </a:lnTo>
                  <a:lnTo>
                    <a:pt x="8620" y="45436"/>
                  </a:lnTo>
                  <a:lnTo>
                    <a:pt x="23484" y="32672"/>
                  </a:lnTo>
                  <a:lnTo>
                    <a:pt x="82135" y="7422"/>
                  </a:lnTo>
                  <a:lnTo>
                    <a:pt x="138372" y="1466"/>
                  </a:lnTo>
                  <a:lnTo>
                    <a:pt x="186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9564" y="1031792"/>
              <a:ext cx="84229" cy="15620"/>
            </a:xfrm>
            <a:custGeom>
              <a:avLst/>
              <a:gdLst/>
              <a:ahLst/>
              <a:cxnLst/>
              <a:rect l="0" t="0" r="0" b="0"/>
              <a:pathLst>
                <a:path w="84229" h="15620">
                  <a:moveTo>
                    <a:pt x="84228" y="0"/>
                  </a:moveTo>
                  <a:lnTo>
                    <a:pt x="25458" y="156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8094" y="1052849"/>
              <a:ext cx="113582" cy="98856"/>
            </a:xfrm>
            <a:custGeom>
              <a:avLst/>
              <a:gdLst/>
              <a:ahLst/>
              <a:cxnLst/>
              <a:rect l="0" t="0" r="0" b="0"/>
              <a:pathLst>
                <a:path w="113582" h="98856">
                  <a:moveTo>
                    <a:pt x="60455" y="0"/>
                  </a:moveTo>
                  <a:lnTo>
                    <a:pt x="36408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3774" y="88523"/>
                  </a:lnTo>
                  <a:lnTo>
                    <a:pt x="10969" y="94110"/>
                  </a:lnTo>
                  <a:lnTo>
                    <a:pt x="20445" y="97835"/>
                  </a:lnTo>
                  <a:lnTo>
                    <a:pt x="43453" y="98855"/>
                  </a:lnTo>
                  <a:lnTo>
                    <a:pt x="68106" y="94238"/>
                  </a:lnTo>
                  <a:lnTo>
                    <a:pt x="90762" y="84388"/>
                  </a:lnTo>
                  <a:lnTo>
                    <a:pt x="106290" y="69091"/>
                  </a:lnTo>
                  <a:lnTo>
                    <a:pt x="112068" y="60099"/>
                  </a:lnTo>
                  <a:lnTo>
                    <a:pt x="113581" y="50595"/>
                  </a:lnTo>
                  <a:lnTo>
                    <a:pt x="109023" y="30676"/>
                  </a:lnTo>
                  <a:lnTo>
                    <a:pt x="104532" y="23960"/>
                  </a:lnTo>
                  <a:lnTo>
                    <a:pt x="99198" y="19483"/>
                  </a:lnTo>
                  <a:lnTo>
                    <a:pt x="81512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63834" y="1021264"/>
              <a:ext cx="84229" cy="103962"/>
            </a:xfrm>
            <a:custGeom>
              <a:avLst/>
              <a:gdLst/>
              <a:ahLst/>
              <a:cxnLst/>
              <a:rect l="0" t="0" r="0" b="0"/>
              <a:pathLst>
                <a:path w="84229" h="103962">
                  <a:moveTo>
                    <a:pt x="0" y="63171"/>
                  </a:moveTo>
                  <a:lnTo>
                    <a:pt x="9575" y="87217"/>
                  </a:lnTo>
                  <a:lnTo>
                    <a:pt x="21684" y="103961"/>
                  </a:lnTo>
                  <a:lnTo>
                    <a:pt x="20305" y="103232"/>
                  </a:lnTo>
                  <a:lnTo>
                    <a:pt x="17046" y="100407"/>
                  </a:lnTo>
                  <a:lnTo>
                    <a:pt x="16545" y="84789"/>
                  </a:lnTo>
                  <a:lnTo>
                    <a:pt x="25755" y="42225"/>
                  </a:lnTo>
                  <a:lnTo>
                    <a:pt x="41036" y="16150"/>
                  </a:lnTo>
                  <a:lnTo>
                    <a:pt x="48414" y="107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00704" y="1022250"/>
              <a:ext cx="221100" cy="146414"/>
            </a:xfrm>
            <a:custGeom>
              <a:avLst/>
              <a:gdLst/>
              <a:ahLst/>
              <a:cxnLst/>
              <a:rect l="0" t="0" r="0" b="0"/>
              <a:pathLst>
                <a:path w="221100" h="146414">
                  <a:moveTo>
                    <a:pt x="0" y="51656"/>
                  </a:moveTo>
                  <a:lnTo>
                    <a:pt x="3120" y="94348"/>
                  </a:lnTo>
                  <a:lnTo>
                    <a:pt x="6066" y="108065"/>
                  </a:lnTo>
                  <a:lnTo>
                    <a:pt x="3476" y="102463"/>
                  </a:lnTo>
                  <a:lnTo>
                    <a:pt x="9092" y="63035"/>
                  </a:lnTo>
                  <a:lnTo>
                    <a:pt x="19332" y="32021"/>
                  </a:lnTo>
                  <a:lnTo>
                    <a:pt x="30429" y="15243"/>
                  </a:lnTo>
                  <a:lnTo>
                    <a:pt x="36664" y="12173"/>
                  </a:lnTo>
                  <a:lnTo>
                    <a:pt x="43160" y="12466"/>
                  </a:lnTo>
                  <a:lnTo>
                    <a:pt x="49831" y="15001"/>
                  </a:lnTo>
                  <a:lnTo>
                    <a:pt x="70397" y="35336"/>
                  </a:lnTo>
                  <a:lnTo>
                    <a:pt x="87562" y="66630"/>
                  </a:lnTo>
                  <a:lnTo>
                    <a:pt x="87621" y="65148"/>
                  </a:lnTo>
                  <a:lnTo>
                    <a:pt x="86490" y="60651"/>
                  </a:lnTo>
                  <a:lnTo>
                    <a:pt x="90487" y="37554"/>
                  </a:lnTo>
                  <a:lnTo>
                    <a:pt x="104670" y="8483"/>
                  </a:lnTo>
                  <a:lnTo>
                    <a:pt x="113064" y="2987"/>
                  </a:lnTo>
                  <a:lnTo>
                    <a:pt x="134869" y="0"/>
                  </a:lnTo>
                  <a:lnTo>
                    <a:pt x="157038" y="5691"/>
                  </a:lnTo>
                  <a:lnTo>
                    <a:pt x="167863" y="10484"/>
                  </a:lnTo>
                  <a:lnTo>
                    <a:pt x="183010" y="25169"/>
                  </a:lnTo>
                  <a:lnTo>
                    <a:pt x="210000" y="83689"/>
                  </a:lnTo>
                  <a:lnTo>
                    <a:pt x="217810" y="114960"/>
                  </a:lnTo>
                  <a:lnTo>
                    <a:pt x="221099" y="1464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010943" y="168455"/>
            <a:ext cx="4664125" cy="5495877"/>
            <a:chOff x="2010943" y="168455"/>
            <a:chExt cx="4664125" cy="5495877"/>
          </a:xfrm>
        </p:grpSpPr>
        <p:sp>
          <p:nvSpPr>
            <p:cNvPr id="24" name="Freeform 23"/>
            <p:cNvSpPr/>
            <p:nvPr/>
          </p:nvSpPr>
          <p:spPr>
            <a:xfrm>
              <a:off x="5183602" y="309716"/>
              <a:ext cx="252840" cy="361359"/>
            </a:xfrm>
            <a:custGeom>
              <a:avLst/>
              <a:gdLst/>
              <a:ahLst/>
              <a:cxnLst/>
              <a:rect l="0" t="0" r="0" b="0"/>
              <a:pathLst>
                <a:path w="252840" h="361359">
                  <a:moveTo>
                    <a:pt x="154346" y="16667"/>
                  </a:moveTo>
                  <a:lnTo>
                    <a:pt x="143168" y="5489"/>
                  </a:lnTo>
                  <a:lnTo>
                    <a:pt x="125201" y="0"/>
                  </a:lnTo>
                  <a:lnTo>
                    <a:pt x="85659" y="30"/>
                  </a:lnTo>
                  <a:lnTo>
                    <a:pt x="55968" y="5763"/>
                  </a:lnTo>
                  <a:lnTo>
                    <a:pt x="31074" y="16110"/>
                  </a:lnTo>
                  <a:lnTo>
                    <a:pt x="14551" y="31627"/>
                  </a:lnTo>
                  <a:lnTo>
                    <a:pt x="8507" y="40679"/>
                  </a:lnTo>
                  <a:lnTo>
                    <a:pt x="0" y="75774"/>
                  </a:lnTo>
                  <a:lnTo>
                    <a:pt x="3069" y="110219"/>
                  </a:lnTo>
                  <a:lnTo>
                    <a:pt x="11463" y="128826"/>
                  </a:lnTo>
                  <a:lnTo>
                    <a:pt x="16977" y="137063"/>
                  </a:lnTo>
                  <a:lnTo>
                    <a:pt x="25332" y="142554"/>
                  </a:lnTo>
                  <a:lnTo>
                    <a:pt x="47093" y="148656"/>
                  </a:lnTo>
                  <a:lnTo>
                    <a:pt x="104564" y="144561"/>
                  </a:lnTo>
                  <a:lnTo>
                    <a:pt x="141546" y="146588"/>
                  </a:lnTo>
                  <a:lnTo>
                    <a:pt x="196161" y="162198"/>
                  </a:lnTo>
                  <a:lnTo>
                    <a:pt x="217384" y="173374"/>
                  </a:lnTo>
                  <a:lnTo>
                    <a:pt x="232276" y="189260"/>
                  </a:lnTo>
                  <a:lnTo>
                    <a:pt x="251368" y="228054"/>
                  </a:lnTo>
                  <a:lnTo>
                    <a:pt x="252839" y="248657"/>
                  </a:lnTo>
                  <a:lnTo>
                    <a:pt x="244252" y="290480"/>
                  </a:lnTo>
                  <a:lnTo>
                    <a:pt x="229078" y="316425"/>
                  </a:lnTo>
                  <a:lnTo>
                    <a:pt x="204175" y="338931"/>
                  </a:lnTo>
                  <a:lnTo>
                    <a:pt x="174569" y="354828"/>
                  </a:lnTo>
                  <a:lnTo>
                    <a:pt x="137982" y="361358"/>
                  </a:lnTo>
                  <a:lnTo>
                    <a:pt x="97505" y="357703"/>
                  </a:lnTo>
                  <a:lnTo>
                    <a:pt x="76051" y="349173"/>
                  </a:lnTo>
                  <a:lnTo>
                    <a:pt x="53939" y="337455"/>
                  </a:lnTo>
                  <a:lnTo>
                    <a:pt x="38533" y="3325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1770" y="336911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8793" y="204694"/>
                  </a:lnTo>
                  <a:lnTo>
                    <a:pt x="27764" y="268028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4819" y="436607"/>
              <a:ext cx="221099" cy="26647"/>
            </a:xfrm>
            <a:custGeom>
              <a:avLst/>
              <a:gdLst/>
              <a:ahLst/>
              <a:cxnLst/>
              <a:rect l="0" t="0" r="0" b="0"/>
              <a:pathLst>
                <a:path w="221099" h="26647">
                  <a:moveTo>
                    <a:pt x="221098" y="5589"/>
                  </a:moveTo>
                  <a:lnTo>
                    <a:pt x="204330" y="0"/>
                  </a:lnTo>
                  <a:lnTo>
                    <a:pt x="171546" y="2114"/>
                  </a:lnTo>
                  <a:lnTo>
                    <a:pt x="109981" y="13465"/>
                  </a:lnTo>
                  <a:lnTo>
                    <a:pt x="61443" y="15332"/>
                  </a:lnTo>
                  <a:lnTo>
                    <a:pt x="22495" y="1900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7721" y="513819"/>
              <a:ext cx="167181" cy="138948"/>
            </a:xfrm>
            <a:custGeom>
              <a:avLst/>
              <a:gdLst/>
              <a:ahLst/>
              <a:cxnLst/>
              <a:rect l="0" t="0" r="0" b="0"/>
              <a:pathLst>
                <a:path w="167181" h="138948">
                  <a:moveTo>
                    <a:pt x="114538" y="54719"/>
                  </a:moveTo>
                  <a:lnTo>
                    <a:pt x="108949" y="37952"/>
                  </a:lnTo>
                  <a:lnTo>
                    <a:pt x="96846" y="23480"/>
                  </a:lnTo>
                  <a:lnTo>
                    <a:pt x="70301" y="5299"/>
                  </a:lnTo>
                  <a:lnTo>
                    <a:pt x="60480" y="716"/>
                  </a:lnTo>
                  <a:lnTo>
                    <a:pt x="51593" y="0"/>
                  </a:lnTo>
                  <a:lnTo>
                    <a:pt x="35480" y="5443"/>
                  </a:lnTo>
                  <a:lnTo>
                    <a:pt x="13254" y="27251"/>
                  </a:lnTo>
                  <a:lnTo>
                    <a:pt x="5182" y="49140"/>
                  </a:lnTo>
                  <a:lnTo>
                    <a:pt x="0" y="101320"/>
                  </a:lnTo>
                  <a:lnTo>
                    <a:pt x="5531" y="122614"/>
                  </a:lnTo>
                  <a:lnTo>
                    <a:pt x="10281" y="131568"/>
                  </a:lnTo>
                  <a:lnTo>
                    <a:pt x="16957" y="136368"/>
                  </a:lnTo>
                  <a:lnTo>
                    <a:pt x="24917" y="138397"/>
                  </a:lnTo>
                  <a:lnTo>
                    <a:pt x="33734" y="138581"/>
                  </a:lnTo>
                  <a:lnTo>
                    <a:pt x="49769" y="132545"/>
                  </a:lnTo>
                  <a:lnTo>
                    <a:pt x="57320" y="127660"/>
                  </a:lnTo>
                  <a:lnTo>
                    <a:pt x="68831" y="112874"/>
                  </a:lnTo>
                  <a:lnTo>
                    <a:pt x="91341" y="80375"/>
                  </a:lnTo>
                  <a:lnTo>
                    <a:pt x="96734" y="78842"/>
                  </a:lnTo>
                  <a:lnTo>
                    <a:pt x="101498" y="81330"/>
                  </a:lnTo>
                  <a:lnTo>
                    <a:pt x="130801" y="117668"/>
                  </a:lnTo>
                  <a:lnTo>
                    <a:pt x="167180" y="1389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79841" y="510544"/>
              <a:ext cx="123755" cy="152752"/>
            </a:xfrm>
            <a:custGeom>
              <a:avLst/>
              <a:gdLst/>
              <a:ahLst/>
              <a:cxnLst/>
              <a:rect l="0" t="0" r="0" b="0"/>
              <a:pathLst>
                <a:path w="123755" h="152752">
                  <a:moveTo>
                    <a:pt x="5589" y="36937"/>
                  </a:moveTo>
                  <a:lnTo>
                    <a:pt x="0" y="53705"/>
                  </a:lnTo>
                  <a:lnTo>
                    <a:pt x="375" y="71296"/>
                  </a:lnTo>
                  <a:lnTo>
                    <a:pt x="10148" y="111185"/>
                  </a:lnTo>
                  <a:lnTo>
                    <a:pt x="12138" y="113342"/>
                  </a:lnTo>
                  <a:lnTo>
                    <a:pt x="13465" y="110100"/>
                  </a:lnTo>
                  <a:lnTo>
                    <a:pt x="19004" y="48690"/>
                  </a:lnTo>
                  <a:lnTo>
                    <a:pt x="30621" y="16243"/>
                  </a:lnTo>
                  <a:lnTo>
                    <a:pt x="36315" y="5594"/>
                  </a:lnTo>
                  <a:lnTo>
                    <a:pt x="43621" y="834"/>
                  </a:lnTo>
                  <a:lnTo>
                    <a:pt x="52001" y="0"/>
                  </a:lnTo>
                  <a:lnTo>
                    <a:pt x="61097" y="1784"/>
                  </a:lnTo>
                  <a:lnTo>
                    <a:pt x="90666" y="21062"/>
                  </a:lnTo>
                  <a:lnTo>
                    <a:pt x="105013" y="42360"/>
                  </a:lnTo>
                  <a:lnTo>
                    <a:pt x="123754" y="88571"/>
                  </a:lnTo>
                  <a:lnTo>
                    <a:pt x="122521" y="141064"/>
                  </a:lnTo>
                  <a:lnTo>
                    <a:pt x="121403" y="1527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44403" y="372177"/>
              <a:ext cx="114769" cy="311313"/>
            </a:xfrm>
            <a:custGeom>
              <a:avLst/>
              <a:gdLst/>
              <a:ahLst/>
              <a:cxnLst/>
              <a:rect l="0" t="0" r="0" b="0"/>
              <a:pathLst>
                <a:path w="114769" h="311313">
                  <a:moveTo>
                    <a:pt x="93711" y="196361"/>
                  </a:moveTo>
                  <a:lnTo>
                    <a:pt x="64402" y="157988"/>
                  </a:lnTo>
                  <a:lnTo>
                    <a:pt x="55455" y="154401"/>
                  </a:lnTo>
                  <a:lnTo>
                    <a:pt x="33034" y="153536"/>
                  </a:lnTo>
                  <a:lnTo>
                    <a:pt x="24014" y="157283"/>
                  </a:lnTo>
                  <a:lnTo>
                    <a:pt x="10872" y="170804"/>
                  </a:lnTo>
                  <a:lnTo>
                    <a:pt x="4251" y="194751"/>
                  </a:lnTo>
                  <a:lnTo>
                    <a:pt x="0" y="252195"/>
                  </a:lnTo>
                  <a:lnTo>
                    <a:pt x="5658" y="277328"/>
                  </a:lnTo>
                  <a:lnTo>
                    <a:pt x="10442" y="288944"/>
                  </a:lnTo>
                  <a:lnTo>
                    <a:pt x="25117" y="304970"/>
                  </a:lnTo>
                  <a:lnTo>
                    <a:pt x="33944" y="310881"/>
                  </a:lnTo>
                  <a:lnTo>
                    <a:pt x="42168" y="311312"/>
                  </a:lnTo>
                  <a:lnTo>
                    <a:pt x="49990" y="308090"/>
                  </a:lnTo>
                  <a:lnTo>
                    <a:pt x="63751" y="295152"/>
                  </a:lnTo>
                  <a:lnTo>
                    <a:pt x="78075" y="266967"/>
                  </a:lnTo>
                  <a:lnTo>
                    <a:pt x="93395" y="216114"/>
                  </a:lnTo>
                  <a:lnTo>
                    <a:pt x="107686" y="155420"/>
                  </a:lnTo>
                  <a:lnTo>
                    <a:pt x="106133" y="94341"/>
                  </a:lnTo>
                  <a:lnTo>
                    <a:pt x="103631" y="44340"/>
                  </a:lnTo>
                  <a:lnTo>
                    <a:pt x="96000" y="1839"/>
                  </a:lnTo>
                  <a:lnTo>
                    <a:pt x="92898" y="0"/>
                  </a:lnTo>
                  <a:lnTo>
                    <a:pt x="89659" y="2283"/>
                  </a:lnTo>
                  <a:lnTo>
                    <a:pt x="88670" y="7314"/>
                  </a:lnTo>
                  <a:lnTo>
                    <a:pt x="94284" y="68862"/>
                  </a:lnTo>
                  <a:lnTo>
                    <a:pt x="101927" y="126246"/>
                  </a:lnTo>
                  <a:lnTo>
                    <a:pt x="98194" y="187971"/>
                  </a:lnTo>
                  <a:lnTo>
                    <a:pt x="95766" y="244054"/>
                  </a:lnTo>
                  <a:lnTo>
                    <a:pt x="102379" y="276783"/>
                  </a:lnTo>
                  <a:lnTo>
                    <a:pt x="114768" y="301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05129" y="514101"/>
              <a:ext cx="164613" cy="180780"/>
            </a:xfrm>
            <a:custGeom>
              <a:avLst/>
              <a:gdLst/>
              <a:ahLst/>
              <a:cxnLst/>
              <a:rect l="0" t="0" r="0" b="0"/>
              <a:pathLst>
                <a:path w="164613" h="180780">
                  <a:moveTo>
                    <a:pt x="101441" y="43909"/>
                  </a:moveTo>
                  <a:lnTo>
                    <a:pt x="64354" y="9162"/>
                  </a:lnTo>
                  <a:lnTo>
                    <a:pt x="46354" y="0"/>
                  </a:lnTo>
                  <a:lnTo>
                    <a:pt x="38980" y="598"/>
                  </a:lnTo>
                  <a:lnTo>
                    <a:pt x="32894" y="4507"/>
                  </a:lnTo>
                  <a:lnTo>
                    <a:pt x="9131" y="41585"/>
                  </a:lnTo>
                  <a:lnTo>
                    <a:pt x="0" y="80395"/>
                  </a:lnTo>
                  <a:lnTo>
                    <a:pt x="2884" y="121530"/>
                  </a:lnTo>
                  <a:lnTo>
                    <a:pt x="16737" y="157765"/>
                  </a:lnTo>
                  <a:lnTo>
                    <a:pt x="23914" y="164266"/>
                  </a:lnTo>
                  <a:lnTo>
                    <a:pt x="32209" y="167431"/>
                  </a:lnTo>
                  <a:lnTo>
                    <a:pt x="41248" y="168371"/>
                  </a:lnTo>
                  <a:lnTo>
                    <a:pt x="49614" y="165488"/>
                  </a:lnTo>
                  <a:lnTo>
                    <a:pt x="65149" y="152926"/>
                  </a:lnTo>
                  <a:lnTo>
                    <a:pt x="81459" y="126123"/>
                  </a:lnTo>
                  <a:lnTo>
                    <a:pt x="89044" y="86578"/>
                  </a:lnTo>
                  <a:lnTo>
                    <a:pt x="100323" y="128710"/>
                  </a:lnTo>
                  <a:lnTo>
                    <a:pt x="111083" y="144379"/>
                  </a:lnTo>
                  <a:lnTo>
                    <a:pt x="126783" y="156023"/>
                  </a:lnTo>
                  <a:lnTo>
                    <a:pt x="164612" y="180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69741" y="515896"/>
              <a:ext cx="84229" cy="160538"/>
            </a:xfrm>
            <a:custGeom>
              <a:avLst/>
              <a:gdLst/>
              <a:ahLst/>
              <a:cxnLst/>
              <a:rect l="0" t="0" r="0" b="0"/>
              <a:pathLst>
                <a:path w="84229" h="160538">
                  <a:moveTo>
                    <a:pt x="0" y="63171"/>
                  </a:moveTo>
                  <a:lnTo>
                    <a:pt x="5590" y="121788"/>
                  </a:lnTo>
                  <a:lnTo>
                    <a:pt x="14654" y="156578"/>
                  </a:lnTo>
                  <a:lnTo>
                    <a:pt x="17959" y="160537"/>
                  </a:lnTo>
                  <a:lnTo>
                    <a:pt x="21331" y="159667"/>
                  </a:lnTo>
                  <a:lnTo>
                    <a:pt x="24749" y="155578"/>
                  </a:lnTo>
                  <a:lnTo>
                    <a:pt x="25427" y="138556"/>
                  </a:lnTo>
                  <a:lnTo>
                    <a:pt x="14397" y="83280"/>
                  </a:lnTo>
                  <a:lnTo>
                    <a:pt x="12248" y="57680"/>
                  </a:lnTo>
                  <a:lnTo>
                    <a:pt x="17532" y="36944"/>
                  </a:lnTo>
                  <a:lnTo>
                    <a:pt x="22216" y="28139"/>
                  </a:lnTo>
                  <a:lnTo>
                    <a:pt x="36780" y="15236"/>
                  </a:lnTo>
                  <a:lnTo>
                    <a:pt x="53781" y="677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49424" y="389634"/>
              <a:ext cx="125644" cy="328310"/>
            </a:xfrm>
            <a:custGeom>
              <a:avLst/>
              <a:gdLst/>
              <a:ahLst/>
              <a:cxnLst/>
              <a:rect l="0" t="0" r="0" b="0"/>
              <a:pathLst>
                <a:path w="125644" h="328310">
                  <a:moveTo>
                    <a:pt x="73001" y="231547"/>
                  </a:moveTo>
                  <a:lnTo>
                    <a:pt x="73001" y="209190"/>
                  </a:lnTo>
                  <a:lnTo>
                    <a:pt x="66762" y="191975"/>
                  </a:lnTo>
                  <a:lnTo>
                    <a:pt x="61822" y="184108"/>
                  </a:lnTo>
                  <a:lnTo>
                    <a:pt x="55020" y="180034"/>
                  </a:lnTo>
                  <a:lnTo>
                    <a:pt x="38103" y="178627"/>
                  </a:lnTo>
                  <a:lnTo>
                    <a:pt x="31018" y="182229"/>
                  </a:lnTo>
                  <a:lnTo>
                    <a:pt x="20026" y="195590"/>
                  </a:lnTo>
                  <a:lnTo>
                    <a:pt x="7261" y="222843"/>
                  </a:lnTo>
                  <a:lnTo>
                    <a:pt x="873" y="279134"/>
                  </a:lnTo>
                  <a:lnTo>
                    <a:pt x="0" y="308069"/>
                  </a:lnTo>
                  <a:lnTo>
                    <a:pt x="4446" y="317656"/>
                  </a:lnTo>
                  <a:lnTo>
                    <a:pt x="12090" y="324048"/>
                  </a:lnTo>
                  <a:lnTo>
                    <a:pt x="21865" y="328309"/>
                  </a:lnTo>
                  <a:lnTo>
                    <a:pt x="29551" y="327641"/>
                  </a:lnTo>
                  <a:lnTo>
                    <a:pt x="35846" y="323685"/>
                  </a:lnTo>
                  <a:lnTo>
                    <a:pt x="45959" y="309932"/>
                  </a:lnTo>
                  <a:lnTo>
                    <a:pt x="71244" y="256774"/>
                  </a:lnTo>
                  <a:lnTo>
                    <a:pt x="82272" y="194503"/>
                  </a:lnTo>
                  <a:lnTo>
                    <a:pt x="90045" y="143232"/>
                  </a:lnTo>
                  <a:lnTo>
                    <a:pt x="92869" y="92166"/>
                  </a:lnTo>
                  <a:lnTo>
                    <a:pt x="93823" y="29276"/>
                  </a:lnTo>
                  <a:lnTo>
                    <a:pt x="93901" y="12472"/>
                  </a:lnTo>
                  <a:lnTo>
                    <a:pt x="91614" y="3609"/>
                  </a:lnTo>
                  <a:lnTo>
                    <a:pt x="87749" y="39"/>
                  </a:lnTo>
                  <a:lnTo>
                    <a:pt x="82833" y="0"/>
                  </a:lnTo>
                  <a:lnTo>
                    <a:pt x="79555" y="4652"/>
                  </a:lnTo>
                  <a:lnTo>
                    <a:pt x="74295" y="45742"/>
                  </a:lnTo>
                  <a:lnTo>
                    <a:pt x="78845" y="104507"/>
                  </a:lnTo>
                  <a:lnTo>
                    <a:pt x="91010" y="162865"/>
                  </a:lnTo>
                  <a:lnTo>
                    <a:pt x="108157" y="220293"/>
                  </a:lnTo>
                  <a:lnTo>
                    <a:pt x="125643" y="2631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2805" y="842279"/>
              <a:ext cx="135268" cy="273742"/>
            </a:xfrm>
            <a:custGeom>
              <a:avLst/>
              <a:gdLst/>
              <a:ahLst/>
              <a:cxnLst/>
              <a:rect l="0" t="0" r="0" b="0"/>
              <a:pathLst>
                <a:path w="135268" h="273742">
                  <a:moveTo>
                    <a:pt x="29982" y="273741"/>
                  </a:moveTo>
                  <a:lnTo>
                    <a:pt x="21649" y="224810"/>
                  </a:lnTo>
                  <a:lnTo>
                    <a:pt x="14298" y="171269"/>
                  </a:lnTo>
                  <a:lnTo>
                    <a:pt x="6514" y="107851"/>
                  </a:lnTo>
                  <a:lnTo>
                    <a:pt x="0" y="58089"/>
                  </a:lnTo>
                  <a:lnTo>
                    <a:pt x="5349" y="37126"/>
                  </a:lnTo>
                  <a:lnTo>
                    <a:pt x="10051" y="28260"/>
                  </a:lnTo>
                  <a:lnTo>
                    <a:pt x="27753" y="15290"/>
                  </a:lnTo>
                  <a:lnTo>
                    <a:pt x="51218" y="6796"/>
                  </a:lnTo>
                  <a:lnTo>
                    <a:pt x="101291" y="1343"/>
                  </a:lnTo>
                  <a:lnTo>
                    <a:pt x="1352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22259" y="100020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5123" y="979150"/>
              <a:ext cx="101451" cy="128817"/>
            </a:xfrm>
            <a:custGeom>
              <a:avLst/>
              <a:gdLst/>
              <a:ahLst/>
              <a:cxnLst/>
              <a:rect l="0" t="0" r="0" b="0"/>
              <a:pathLst>
                <a:path w="101451" h="128817">
                  <a:moveTo>
                    <a:pt x="67177" y="0"/>
                  </a:moveTo>
                  <a:lnTo>
                    <a:pt x="43131" y="9575"/>
                  </a:lnTo>
                  <a:lnTo>
                    <a:pt x="28803" y="20243"/>
                  </a:lnTo>
                  <a:lnTo>
                    <a:pt x="13173" y="44992"/>
                  </a:lnTo>
                  <a:lnTo>
                    <a:pt x="1133" y="74552"/>
                  </a:lnTo>
                  <a:lnTo>
                    <a:pt x="0" y="95135"/>
                  </a:lnTo>
                  <a:lnTo>
                    <a:pt x="1335" y="105537"/>
                  </a:lnTo>
                  <a:lnTo>
                    <a:pt x="5735" y="113642"/>
                  </a:lnTo>
                  <a:lnTo>
                    <a:pt x="19983" y="125767"/>
                  </a:lnTo>
                  <a:lnTo>
                    <a:pt x="41133" y="128816"/>
                  </a:lnTo>
                  <a:lnTo>
                    <a:pt x="63791" y="125102"/>
                  </a:lnTo>
                  <a:lnTo>
                    <a:pt x="81660" y="115652"/>
                  </a:lnTo>
                  <a:lnTo>
                    <a:pt x="94281" y="97414"/>
                  </a:lnTo>
                  <a:lnTo>
                    <a:pt x="101450" y="74881"/>
                  </a:lnTo>
                  <a:lnTo>
                    <a:pt x="100737" y="53167"/>
                  </a:lnTo>
                  <a:lnTo>
                    <a:pt x="88169" y="21212"/>
                  </a:lnTo>
                  <a:lnTo>
                    <a:pt x="79237" y="94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27585" y="937036"/>
              <a:ext cx="63172" cy="171099"/>
            </a:xfrm>
            <a:custGeom>
              <a:avLst/>
              <a:gdLst/>
              <a:ahLst/>
              <a:cxnLst/>
              <a:rect l="0" t="0" r="0" b="0"/>
              <a:pathLst>
                <a:path w="63172" h="171099">
                  <a:moveTo>
                    <a:pt x="0" y="52642"/>
                  </a:moveTo>
                  <a:lnTo>
                    <a:pt x="16789" y="107687"/>
                  </a:lnTo>
                  <a:lnTo>
                    <a:pt x="26749" y="171098"/>
                  </a:lnTo>
                  <a:lnTo>
                    <a:pt x="26021" y="170217"/>
                  </a:lnTo>
                  <a:lnTo>
                    <a:pt x="10040" y="116315"/>
                  </a:lnTo>
                  <a:lnTo>
                    <a:pt x="5632" y="94979"/>
                  </a:lnTo>
                  <a:lnTo>
                    <a:pt x="7573" y="73798"/>
                  </a:lnTo>
                  <a:lnTo>
                    <a:pt x="20831" y="42143"/>
                  </a:lnTo>
                  <a:lnTo>
                    <a:pt x="39578" y="16126"/>
                  </a:lnTo>
                  <a:lnTo>
                    <a:pt x="49956" y="716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54903" y="924116"/>
              <a:ext cx="262238" cy="212962"/>
            </a:xfrm>
            <a:custGeom>
              <a:avLst/>
              <a:gdLst/>
              <a:ahLst/>
              <a:cxnLst/>
              <a:rect l="0" t="0" r="0" b="0"/>
              <a:pathLst>
                <a:path w="262238" h="212962">
                  <a:moveTo>
                    <a:pt x="9553" y="97148"/>
                  </a:moveTo>
                  <a:lnTo>
                    <a:pt x="1219" y="134626"/>
                  </a:lnTo>
                  <a:lnTo>
                    <a:pt x="0" y="148900"/>
                  </a:lnTo>
                  <a:lnTo>
                    <a:pt x="280" y="89218"/>
                  </a:lnTo>
                  <a:lnTo>
                    <a:pt x="8625" y="56974"/>
                  </a:lnTo>
                  <a:lnTo>
                    <a:pt x="19279" y="39908"/>
                  </a:lnTo>
                  <a:lnTo>
                    <a:pt x="26566" y="35591"/>
                  </a:lnTo>
                  <a:lnTo>
                    <a:pt x="44021" y="33914"/>
                  </a:lnTo>
                  <a:lnTo>
                    <a:pt x="52418" y="38615"/>
                  </a:lnTo>
                  <a:lnTo>
                    <a:pt x="67989" y="56315"/>
                  </a:lnTo>
                  <a:lnTo>
                    <a:pt x="86303" y="90382"/>
                  </a:lnTo>
                  <a:lnTo>
                    <a:pt x="86456" y="89128"/>
                  </a:lnTo>
                  <a:lnTo>
                    <a:pt x="83885" y="56309"/>
                  </a:lnTo>
                  <a:lnTo>
                    <a:pt x="89773" y="34544"/>
                  </a:lnTo>
                  <a:lnTo>
                    <a:pt x="94619" y="23826"/>
                  </a:lnTo>
                  <a:lnTo>
                    <a:pt x="109361" y="8798"/>
                  </a:lnTo>
                  <a:lnTo>
                    <a:pt x="118206" y="3153"/>
                  </a:lnTo>
                  <a:lnTo>
                    <a:pt x="140512" y="0"/>
                  </a:lnTo>
                  <a:lnTo>
                    <a:pt x="153010" y="797"/>
                  </a:lnTo>
                  <a:lnTo>
                    <a:pt x="176257" y="11042"/>
                  </a:lnTo>
                  <a:lnTo>
                    <a:pt x="214188" y="40625"/>
                  </a:lnTo>
                  <a:lnTo>
                    <a:pt x="226454" y="61108"/>
                  </a:lnTo>
                  <a:lnTo>
                    <a:pt x="236817" y="98948"/>
                  </a:lnTo>
                  <a:lnTo>
                    <a:pt x="249011" y="159169"/>
                  </a:lnTo>
                  <a:lnTo>
                    <a:pt x="262237" y="2129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10943" y="1189720"/>
              <a:ext cx="4622011" cy="168457"/>
            </a:xfrm>
            <a:custGeom>
              <a:avLst/>
              <a:gdLst/>
              <a:ahLst/>
              <a:cxnLst/>
              <a:rect l="0" t="0" r="0" b="0"/>
              <a:pathLst>
                <a:path w="4622011" h="168457">
                  <a:moveTo>
                    <a:pt x="4622010" y="42114"/>
                  </a:moveTo>
                  <a:lnTo>
                    <a:pt x="4573079" y="42114"/>
                  </a:lnTo>
                  <a:lnTo>
                    <a:pt x="4525234" y="42114"/>
                  </a:lnTo>
                  <a:lnTo>
                    <a:pt x="4467843" y="36525"/>
                  </a:lnTo>
                  <a:lnTo>
                    <a:pt x="4413136" y="31391"/>
                  </a:lnTo>
                  <a:lnTo>
                    <a:pt x="4350337" y="23445"/>
                  </a:lnTo>
                  <a:lnTo>
                    <a:pt x="4286936" y="21528"/>
                  </a:lnTo>
                  <a:lnTo>
                    <a:pt x="4226493" y="19980"/>
                  </a:lnTo>
                  <a:lnTo>
                    <a:pt x="4166374" y="12742"/>
                  </a:lnTo>
                  <a:lnTo>
                    <a:pt x="4115780" y="11184"/>
                  </a:lnTo>
                  <a:lnTo>
                    <a:pt x="4063744" y="7603"/>
                  </a:lnTo>
                  <a:lnTo>
                    <a:pt x="4014401" y="2253"/>
                  </a:lnTo>
                  <a:lnTo>
                    <a:pt x="3967025" y="667"/>
                  </a:lnTo>
                  <a:lnTo>
                    <a:pt x="3915944" y="197"/>
                  </a:lnTo>
                  <a:lnTo>
                    <a:pt x="3863763" y="58"/>
                  </a:lnTo>
                  <a:lnTo>
                    <a:pt x="3811258" y="17"/>
                  </a:lnTo>
                  <a:lnTo>
                    <a:pt x="3755537" y="5"/>
                  </a:lnTo>
                  <a:lnTo>
                    <a:pt x="3697693" y="1"/>
                  </a:lnTo>
                  <a:lnTo>
                    <a:pt x="3643509" y="0"/>
                  </a:lnTo>
                  <a:lnTo>
                    <a:pt x="3590410" y="3119"/>
                  </a:lnTo>
                  <a:lnTo>
                    <a:pt x="3537632" y="8333"/>
                  </a:lnTo>
                  <a:lnTo>
                    <a:pt x="3481830" y="9878"/>
                  </a:lnTo>
                  <a:lnTo>
                    <a:pt x="3420842" y="10335"/>
                  </a:lnTo>
                  <a:lnTo>
                    <a:pt x="3361437" y="10471"/>
                  </a:lnTo>
                  <a:lnTo>
                    <a:pt x="3306792" y="10511"/>
                  </a:lnTo>
                  <a:lnTo>
                    <a:pt x="3247103" y="16114"/>
                  </a:lnTo>
                  <a:lnTo>
                    <a:pt x="3195706" y="19592"/>
                  </a:lnTo>
                  <a:lnTo>
                    <a:pt x="3140672" y="14702"/>
                  </a:lnTo>
                  <a:lnTo>
                    <a:pt x="3096006" y="16335"/>
                  </a:lnTo>
                  <a:lnTo>
                    <a:pt x="3074600" y="14279"/>
                  </a:lnTo>
                  <a:lnTo>
                    <a:pt x="3022903" y="19371"/>
                  </a:lnTo>
                  <a:lnTo>
                    <a:pt x="2966279" y="20557"/>
                  </a:lnTo>
                  <a:lnTo>
                    <a:pt x="2905048" y="20909"/>
                  </a:lnTo>
                  <a:lnTo>
                    <a:pt x="2851811" y="24132"/>
                  </a:lnTo>
                  <a:lnTo>
                    <a:pt x="2796792" y="30113"/>
                  </a:lnTo>
                  <a:lnTo>
                    <a:pt x="2745759" y="38530"/>
                  </a:lnTo>
                  <a:lnTo>
                    <a:pt x="2695039" y="42222"/>
                  </a:lnTo>
                  <a:lnTo>
                    <a:pt x="2635323" y="50237"/>
                  </a:lnTo>
                  <a:lnTo>
                    <a:pt x="2583549" y="51930"/>
                  </a:lnTo>
                  <a:lnTo>
                    <a:pt x="2532334" y="52431"/>
                  </a:lnTo>
                  <a:lnTo>
                    <a:pt x="2468913" y="58190"/>
                  </a:lnTo>
                  <a:lnTo>
                    <a:pt x="2416869" y="61695"/>
                  </a:lnTo>
                  <a:lnTo>
                    <a:pt x="2368173" y="62733"/>
                  </a:lnTo>
                  <a:lnTo>
                    <a:pt x="2312931" y="63041"/>
                  </a:lnTo>
                  <a:lnTo>
                    <a:pt x="2269552" y="63113"/>
                  </a:lnTo>
                  <a:lnTo>
                    <a:pt x="2222976" y="64315"/>
                  </a:lnTo>
                  <a:lnTo>
                    <a:pt x="2174980" y="68749"/>
                  </a:lnTo>
                  <a:lnTo>
                    <a:pt x="2124277" y="66643"/>
                  </a:lnTo>
                  <a:lnTo>
                    <a:pt x="2063788" y="65026"/>
                  </a:lnTo>
                  <a:lnTo>
                    <a:pt x="2003334" y="70610"/>
                  </a:lnTo>
                  <a:lnTo>
                    <a:pt x="1951886" y="72784"/>
                  </a:lnTo>
                  <a:lnTo>
                    <a:pt x="1895568" y="73428"/>
                  </a:lnTo>
                  <a:lnTo>
                    <a:pt x="1836551" y="76765"/>
                  </a:lnTo>
                  <a:lnTo>
                    <a:pt x="1785162" y="82754"/>
                  </a:lnTo>
                  <a:lnTo>
                    <a:pt x="1727105" y="83791"/>
                  </a:lnTo>
                  <a:lnTo>
                    <a:pt x="1674809" y="84098"/>
                  </a:lnTo>
                  <a:lnTo>
                    <a:pt x="1612910" y="84189"/>
                  </a:lnTo>
                  <a:lnTo>
                    <a:pt x="1566537" y="84211"/>
                  </a:lnTo>
                  <a:lnTo>
                    <a:pt x="1503750" y="84223"/>
                  </a:lnTo>
                  <a:lnTo>
                    <a:pt x="1446203" y="89816"/>
                  </a:lnTo>
                  <a:lnTo>
                    <a:pt x="1389125" y="93780"/>
                  </a:lnTo>
                  <a:lnTo>
                    <a:pt x="1325752" y="94467"/>
                  </a:lnTo>
                  <a:lnTo>
                    <a:pt x="1279034" y="94628"/>
                  </a:lnTo>
                  <a:lnTo>
                    <a:pt x="1223462" y="94718"/>
                  </a:lnTo>
                  <a:lnTo>
                    <a:pt x="1167659" y="101984"/>
                  </a:lnTo>
                  <a:lnTo>
                    <a:pt x="1114943" y="104307"/>
                  </a:lnTo>
                  <a:lnTo>
                    <a:pt x="1065139" y="104995"/>
                  </a:lnTo>
                  <a:lnTo>
                    <a:pt x="1022826" y="105156"/>
                  </a:lnTo>
                  <a:lnTo>
                    <a:pt x="979844" y="105227"/>
                  </a:lnTo>
                  <a:lnTo>
                    <a:pt x="936175" y="105259"/>
                  </a:lnTo>
                  <a:lnTo>
                    <a:pt x="889470" y="105273"/>
                  </a:lnTo>
                  <a:lnTo>
                    <a:pt x="844536" y="108399"/>
                  </a:lnTo>
                  <a:lnTo>
                    <a:pt x="786016" y="113617"/>
                  </a:lnTo>
                  <a:lnTo>
                    <a:pt x="735922" y="115162"/>
                  </a:lnTo>
                  <a:lnTo>
                    <a:pt x="680914" y="118740"/>
                  </a:lnTo>
                  <a:lnTo>
                    <a:pt x="620162" y="124089"/>
                  </a:lnTo>
                  <a:lnTo>
                    <a:pt x="560828" y="125674"/>
                  </a:lnTo>
                  <a:lnTo>
                    <a:pt x="499555" y="131799"/>
                  </a:lnTo>
                  <a:lnTo>
                    <a:pt x="442818" y="130989"/>
                  </a:lnTo>
                  <a:lnTo>
                    <a:pt x="394616" y="141298"/>
                  </a:lnTo>
                  <a:lnTo>
                    <a:pt x="342701" y="145591"/>
                  </a:lnTo>
                  <a:lnTo>
                    <a:pt x="288454" y="152452"/>
                  </a:lnTo>
                  <a:lnTo>
                    <a:pt x="235336" y="156305"/>
                  </a:lnTo>
                  <a:lnTo>
                    <a:pt x="182553" y="157447"/>
                  </a:lnTo>
                  <a:lnTo>
                    <a:pt x="120721" y="157832"/>
                  </a:lnTo>
                  <a:lnTo>
                    <a:pt x="63447" y="16102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85223" y="168455"/>
              <a:ext cx="126343" cy="5495877"/>
            </a:xfrm>
            <a:custGeom>
              <a:avLst/>
              <a:gdLst/>
              <a:ahLst/>
              <a:cxnLst/>
              <a:rect l="0" t="0" r="0" b="0"/>
              <a:pathLst>
                <a:path w="126343" h="5495877">
                  <a:moveTo>
                    <a:pt x="126342" y="0"/>
                  </a:moveTo>
                  <a:lnTo>
                    <a:pt x="126342" y="58617"/>
                  </a:lnTo>
                  <a:lnTo>
                    <a:pt x="126342" y="112791"/>
                  </a:lnTo>
                  <a:lnTo>
                    <a:pt x="123222" y="168553"/>
                  </a:lnTo>
                  <a:lnTo>
                    <a:pt x="117277" y="230217"/>
                  </a:lnTo>
                  <a:lnTo>
                    <a:pt x="116247" y="281382"/>
                  </a:lnTo>
                  <a:lnTo>
                    <a:pt x="114729" y="341498"/>
                  </a:lnTo>
                  <a:lnTo>
                    <a:pt x="106759" y="404890"/>
                  </a:lnTo>
                  <a:lnTo>
                    <a:pt x="105721" y="457270"/>
                  </a:lnTo>
                  <a:lnTo>
                    <a:pt x="105414" y="511654"/>
                  </a:lnTo>
                  <a:lnTo>
                    <a:pt x="105323" y="570402"/>
                  </a:lnTo>
                  <a:lnTo>
                    <a:pt x="99706" y="632262"/>
                  </a:lnTo>
                  <a:lnTo>
                    <a:pt x="96223" y="695045"/>
                  </a:lnTo>
                  <a:lnTo>
                    <a:pt x="95190" y="746922"/>
                  </a:lnTo>
                  <a:lnTo>
                    <a:pt x="94885" y="803108"/>
                  </a:lnTo>
                  <a:lnTo>
                    <a:pt x="94794" y="853030"/>
                  </a:lnTo>
                  <a:lnTo>
                    <a:pt x="89178" y="914226"/>
                  </a:lnTo>
                  <a:lnTo>
                    <a:pt x="86428" y="960434"/>
                  </a:lnTo>
                  <a:lnTo>
                    <a:pt x="84879" y="1023128"/>
                  </a:lnTo>
                  <a:lnTo>
                    <a:pt x="78767" y="1080644"/>
                  </a:lnTo>
                  <a:lnTo>
                    <a:pt x="74700" y="1134206"/>
                  </a:lnTo>
                  <a:lnTo>
                    <a:pt x="70777" y="1189847"/>
                  </a:lnTo>
                  <a:lnTo>
                    <a:pt x="64673" y="1245898"/>
                  </a:lnTo>
                  <a:lnTo>
                    <a:pt x="63467" y="1302030"/>
                  </a:lnTo>
                  <a:lnTo>
                    <a:pt x="63229" y="1358178"/>
                  </a:lnTo>
                  <a:lnTo>
                    <a:pt x="63182" y="1414329"/>
                  </a:lnTo>
                  <a:lnTo>
                    <a:pt x="55937" y="1477717"/>
                  </a:lnTo>
                  <a:lnTo>
                    <a:pt x="53293" y="1536511"/>
                  </a:lnTo>
                  <a:lnTo>
                    <a:pt x="52771" y="1598774"/>
                  </a:lnTo>
                  <a:lnTo>
                    <a:pt x="51498" y="1660162"/>
                  </a:lnTo>
                  <a:lnTo>
                    <a:pt x="45414" y="1710216"/>
                  </a:lnTo>
                  <a:lnTo>
                    <a:pt x="43091" y="1762092"/>
                  </a:lnTo>
                  <a:lnTo>
                    <a:pt x="42403" y="1813337"/>
                  </a:lnTo>
                  <a:lnTo>
                    <a:pt x="42170" y="1876287"/>
                  </a:lnTo>
                  <a:lnTo>
                    <a:pt x="42130" y="1927372"/>
                  </a:lnTo>
                  <a:lnTo>
                    <a:pt x="42118" y="1976433"/>
                  </a:lnTo>
                  <a:lnTo>
                    <a:pt x="38995" y="2023725"/>
                  </a:lnTo>
                  <a:lnTo>
                    <a:pt x="33781" y="2074782"/>
                  </a:lnTo>
                  <a:lnTo>
                    <a:pt x="32236" y="2126955"/>
                  </a:lnTo>
                  <a:lnTo>
                    <a:pt x="31778" y="2179458"/>
                  </a:lnTo>
                  <a:lnTo>
                    <a:pt x="31642" y="2232059"/>
                  </a:lnTo>
                  <a:lnTo>
                    <a:pt x="28482" y="2284690"/>
                  </a:lnTo>
                  <a:lnTo>
                    <a:pt x="23257" y="2337329"/>
                  </a:lnTo>
                  <a:lnTo>
                    <a:pt x="21708" y="2389970"/>
                  </a:lnTo>
                  <a:lnTo>
                    <a:pt x="21250" y="2445731"/>
                  </a:lnTo>
                  <a:lnTo>
                    <a:pt x="21114" y="2503588"/>
                  </a:lnTo>
                  <a:lnTo>
                    <a:pt x="21074" y="2554655"/>
                  </a:lnTo>
                  <a:lnTo>
                    <a:pt x="21062" y="2602542"/>
                  </a:lnTo>
                  <a:lnTo>
                    <a:pt x="21058" y="2653775"/>
                  </a:lnTo>
                  <a:lnTo>
                    <a:pt x="21057" y="2706000"/>
                  </a:lnTo>
                  <a:lnTo>
                    <a:pt x="21056" y="2758519"/>
                  </a:lnTo>
                  <a:lnTo>
                    <a:pt x="17937" y="2811125"/>
                  </a:lnTo>
                  <a:lnTo>
                    <a:pt x="12723" y="2863756"/>
                  </a:lnTo>
                  <a:lnTo>
                    <a:pt x="11178" y="2916396"/>
                  </a:lnTo>
                  <a:lnTo>
                    <a:pt x="7601" y="2969037"/>
                  </a:lnTo>
                  <a:lnTo>
                    <a:pt x="2252" y="3021679"/>
                  </a:lnTo>
                  <a:lnTo>
                    <a:pt x="667" y="3074322"/>
                  </a:lnTo>
                  <a:lnTo>
                    <a:pt x="198" y="3126964"/>
                  </a:lnTo>
                  <a:lnTo>
                    <a:pt x="58" y="3182726"/>
                  </a:lnTo>
                  <a:lnTo>
                    <a:pt x="17" y="3240583"/>
                  </a:lnTo>
                  <a:lnTo>
                    <a:pt x="5" y="3294770"/>
                  </a:lnTo>
                  <a:lnTo>
                    <a:pt x="1" y="3347870"/>
                  </a:lnTo>
                  <a:lnTo>
                    <a:pt x="0" y="3400648"/>
                  </a:lnTo>
                  <a:lnTo>
                    <a:pt x="0" y="3456450"/>
                  </a:lnTo>
                  <a:lnTo>
                    <a:pt x="0" y="3514319"/>
                  </a:lnTo>
                  <a:lnTo>
                    <a:pt x="0" y="3571629"/>
                  </a:lnTo>
                  <a:lnTo>
                    <a:pt x="0" y="3629944"/>
                  </a:lnTo>
                  <a:lnTo>
                    <a:pt x="0" y="3687387"/>
                  </a:lnTo>
                  <a:lnTo>
                    <a:pt x="0" y="3745741"/>
                  </a:lnTo>
                  <a:lnTo>
                    <a:pt x="0" y="3803195"/>
                  </a:lnTo>
                  <a:lnTo>
                    <a:pt x="0" y="3861553"/>
                  </a:lnTo>
                  <a:lnTo>
                    <a:pt x="0" y="3919008"/>
                  </a:lnTo>
                  <a:lnTo>
                    <a:pt x="0" y="3977366"/>
                  </a:lnTo>
                  <a:lnTo>
                    <a:pt x="0" y="4034822"/>
                  </a:lnTo>
                  <a:lnTo>
                    <a:pt x="0" y="4093180"/>
                  </a:lnTo>
                  <a:lnTo>
                    <a:pt x="3119" y="4147516"/>
                  </a:lnTo>
                  <a:lnTo>
                    <a:pt x="8333" y="4203780"/>
                  </a:lnTo>
                  <a:lnTo>
                    <a:pt x="9878" y="4258665"/>
                  </a:lnTo>
                  <a:lnTo>
                    <a:pt x="10335" y="4307682"/>
                  </a:lnTo>
                  <a:lnTo>
                    <a:pt x="10471" y="4359251"/>
                  </a:lnTo>
                  <a:lnTo>
                    <a:pt x="10511" y="4408455"/>
                  </a:lnTo>
                  <a:lnTo>
                    <a:pt x="10523" y="4455790"/>
                  </a:lnTo>
                  <a:lnTo>
                    <a:pt x="10527" y="4518598"/>
                  </a:lnTo>
                  <a:lnTo>
                    <a:pt x="10528" y="4576064"/>
                  </a:lnTo>
                  <a:lnTo>
                    <a:pt x="10528" y="4632475"/>
                  </a:lnTo>
                  <a:lnTo>
                    <a:pt x="10528" y="4683993"/>
                  </a:lnTo>
                  <a:lnTo>
                    <a:pt x="10528" y="4727937"/>
                  </a:lnTo>
                  <a:lnTo>
                    <a:pt x="10528" y="4774764"/>
                  </a:lnTo>
                  <a:lnTo>
                    <a:pt x="10528" y="4819753"/>
                  </a:lnTo>
                  <a:lnTo>
                    <a:pt x="10528" y="4864314"/>
                  </a:lnTo>
                  <a:lnTo>
                    <a:pt x="10528" y="4911415"/>
                  </a:lnTo>
                  <a:lnTo>
                    <a:pt x="10528" y="4956526"/>
                  </a:lnTo>
                  <a:lnTo>
                    <a:pt x="10528" y="5001141"/>
                  </a:lnTo>
                  <a:lnTo>
                    <a:pt x="10528" y="5048266"/>
                  </a:lnTo>
                  <a:lnTo>
                    <a:pt x="10528" y="5093388"/>
                  </a:lnTo>
                  <a:lnTo>
                    <a:pt x="10528" y="5136838"/>
                  </a:lnTo>
                  <a:lnTo>
                    <a:pt x="10528" y="5198422"/>
                  </a:lnTo>
                  <a:lnTo>
                    <a:pt x="10528" y="5249684"/>
                  </a:lnTo>
                  <a:lnTo>
                    <a:pt x="10528" y="5308287"/>
                  </a:lnTo>
                  <a:lnTo>
                    <a:pt x="10528" y="5370104"/>
                  </a:lnTo>
                  <a:lnTo>
                    <a:pt x="10528" y="5430535"/>
                  </a:lnTo>
                  <a:lnTo>
                    <a:pt x="10528" y="5481583"/>
                  </a:lnTo>
                  <a:lnTo>
                    <a:pt x="10528" y="54958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15113" y="1537160"/>
              <a:ext cx="17095" cy="368499"/>
            </a:xfrm>
            <a:custGeom>
              <a:avLst/>
              <a:gdLst/>
              <a:ahLst/>
              <a:cxnLst/>
              <a:rect l="0" t="0" r="0" b="0"/>
              <a:pathLst>
                <a:path w="17095" h="368499">
                  <a:moveTo>
                    <a:pt x="17094" y="0"/>
                  </a:moveTo>
                  <a:lnTo>
                    <a:pt x="305" y="62281"/>
                  </a:lnTo>
                  <a:lnTo>
                    <a:pt x="0" y="116331"/>
                  </a:lnTo>
                  <a:lnTo>
                    <a:pt x="10858" y="172068"/>
                  </a:lnTo>
                  <a:lnTo>
                    <a:pt x="15862" y="228138"/>
                  </a:lnTo>
                  <a:lnTo>
                    <a:pt x="13731" y="281154"/>
                  </a:lnTo>
                  <a:lnTo>
                    <a:pt x="10920" y="305112"/>
                  </a:lnTo>
                  <a:lnTo>
                    <a:pt x="17094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40239" y="1589803"/>
              <a:ext cx="253866" cy="269268"/>
            </a:xfrm>
            <a:custGeom>
              <a:avLst/>
              <a:gdLst/>
              <a:ahLst/>
              <a:cxnLst/>
              <a:rect l="0" t="0" r="0" b="0"/>
              <a:pathLst>
                <a:path w="253866" h="269268">
                  <a:moveTo>
                    <a:pt x="123595" y="0"/>
                  </a:moveTo>
                  <a:lnTo>
                    <a:pt x="70567" y="14654"/>
                  </a:lnTo>
                  <a:lnTo>
                    <a:pt x="52844" y="27570"/>
                  </a:lnTo>
                  <a:lnTo>
                    <a:pt x="29712" y="57691"/>
                  </a:lnTo>
                  <a:lnTo>
                    <a:pt x="6524" y="109792"/>
                  </a:lnTo>
                  <a:lnTo>
                    <a:pt x="0" y="151204"/>
                  </a:lnTo>
                  <a:lnTo>
                    <a:pt x="9245" y="193110"/>
                  </a:lnTo>
                  <a:lnTo>
                    <a:pt x="26802" y="229573"/>
                  </a:lnTo>
                  <a:lnTo>
                    <a:pt x="52412" y="257014"/>
                  </a:lnTo>
                  <a:lnTo>
                    <a:pt x="75190" y="266307"/>
                  </a:lnTo>
                  <a:lnTo>
                    <a:pt x="100912" y="269267"/>
                  </a:lnTo>
                  <a:lnTo>
                    <a:pt x="140530" y="263186"/>
                  </a:lnTo>
                  <a:lnTo>
                    <a:pt x="196752" y="234208"/>
                  </a:lnTo>
                  <a:lnTo>
                    <a:pt x="223130" y="213804"/>
                  </a:lnTo>
                  <a:lnTo>
                    <a:pt x="240175" y="187351"/>
                  </a:lnTo>
                  <a:lnTo>
                    <a:pt x="252633" y="157287"/>
                  </a:lnTo>
                  <a:lnTo>
                    <a:pt x="253865" y="133466"/>
                  </a:lnTo>
                  <a:lnTo>
                    <a:pt x="242049" y="74637"/>
                  </a:lnTo>
                  <a:lnTo>
                    <a:pt x="230962" y="43562"/>
                  </a:lnTo>
                  <a:lnTo>
                    <a:pt x="219667" y="26769"/>
                  </a:lnTo>
                  <a:lnTo>
                    <a:pt x="211039" y="21356"/>
                  </a:lnTo>
                  <a:lnTo>
                    <a:pt x="169810" y="12667"/>
                  </a:lnTo>
                  <a:lnTo>
                    <a:pt x="144652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74404" y="1552628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00746" y="1454829"/>
              <a:ext cx="182179" cy="201270"/>
            </a:xfrm>
            <a:custGeom>
              <a:avLst/>
              <a:gdLst/>
              <a:ahLst/>
              <a:cxnLst/>
              <a:rect l="0" t="0" r="0" b="0"/>
              <a:pathLst>
                <a:path w="182179" h="201270">
                  <a:moveTo>
                    <a:pt x="0" y="19160"/>
                  </a:moveTo>
                  <a:lnTo>
                    <a:pt x="55044" y="2372"/>
                  </a:lnTo>
                  <a:lnTo>
                    <a:pt x="79836" y="0"/>
                  </a:lnTo>
                  <a:lnTo>
                    <a:pt x="89489" y="2877"/>
                  </a:lnTo>
                  <a:lnTo>
                    <a:pt x="97094" y="8305"/>
                  </a:lnTo>
                  <a:lnTo>
                    <a:pt x="103334" y="15433"/>
                  </a:lnTo>
                  <a:lnTo>
                    <a:pt x="110267" y="35831"/>
                  </a:lnTo>
                  <a:lnTo>
                    <a:pt x="112116" y="47822"/>
                  </a:lnTo>
                  <a:lnTo>
                    <a:pt x="107931" y="67383"/>
                  </a:lnTo>
                  <a:lnTo>
                    <a:pt x="103539" y="75876"/>
                  </a:lnTo>
                  <a:lnTo>
                    <a:pt x="104121" y="80367"/>
                  </a:lnTo>
                  <a:lnTo>
                    <a:pt x="108018" y="82192"/>
                  </a:lnTo>
                  <a:lnTo>
                    <a:pt x="130271" y="85409"/>
                  </a:lnTo>
                  <a:lnTo>
                    <a:pt x="147975" y="91888"/>
                  </a:lnTo>
                  <a:lnTo>
                    <a:pt x="163643" y="102566"/>
                  </a:lnTo>
                  <a:lnTo>
                    <a:pt x="175285" y="118231"/>
                  </a:lnTo>
                  <a:lnTo>
                    <a:pt x="180028" y="127321"/>
                  </a:lnTo>
                  <a:lnTo>
                    <a:pt x="182178" y="146780"/>
                  </a:lnTo>
                  <a:lnTo>
                    <a:pt x="178064" y="165958"/>
                  </a:lnTo>
                  <a:lnTo>
                    <a:pt x="168437" y="182279"/>
                  </a:lnTo>
                  <a:lnTo>
                    <a:pt x="153239" y="194213"/>
                  </a:lnTo>
                  <a:lnTo>
                    <a:pt x="144273" y="199033"/>
                  </a:lnTo>
                  <a:lnTo>
                    <a:pt x="124953" y="201269"/>
                  </a:lnTo>
                  <a:lnTo>
                    <a:pt x="63171" y="1876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063792" y="1985973"/>
            <a:ext cx="863338" cy="530338"/>
            <a:chOff x="3063792" y="1985973"/>
            <a:chExt cx="863338" cy="530338"/>
          </a:xfrm>
        </p:grpSpPr>
        <p:sp>
          <p:nvSpPr>
            <p:cNvPr id="45" name="Freeform 44"/>
            <p:cNvSpPr/>
            <p:nvPr/>
          </p:nvSpPr>
          <p:spPr>
            <a:xfrm>
              <a:off x="3063792" y="2158342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0" y="0"/>
                  </a:moveTo>
                  <a:lnTo>
                    <a:pt x="1" y="58616"/>
                  </a:lnTo>
                  <a:lnTo>
                    <a:pt x="7236" y="113960"/>
                  </a:lnTo>
                  <a:lnTo>
                    <a:pt x="9879" y="176885"/>
                  </a:lnTo>
                  <a:lnTo>
                    <a:pt x="10401" y="234722"/>
                  </a:lnTo>
                  <a:lnTo>
                    <a:pt x="10491" y="282716"/>
                  </a:lnTo>
                  <a:lnTo>
                    <a:pt x="10524" y="344824"/>
                  </a:lnTo>
                  <a:lnTo>
                    <a:pt x="10529" y="357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12447" y="2170333"/>
              <a:ext cx="311502" cy="279327"/>
            </a:xfrm>
            <a:custGeom>
              <a:avLst/>
              <a:gdLst/>
              <a:ahLst/>
              <a:cxnLst/>
              <a:rect l="0" t="0" r="0" b="0"/>
              <a:pathLst>
                <a:path w="311502" h="279327">
                  <a:moveTo>
                    <a:pt x="135615" y="9066"/>
                  </a:moveTo>
                  <a:lnTo>
                    <a:pt x="98136" y="732"/>
                  </a:lnTo>
                  <a:lnTo>
                    <a:pt x="86063" y="0"/>
                  </a:lnTo>
                  <a:lnTo>
                    <a:pt x="75674" y="3022"/>
                  </a:lnTo>
                  <a:lnTo>
                    <a:pt x="57892" y="15738"/>
                  </a:lnTo>
                  <a:lnTo>
                    <a:pt x="13045" y="72822"/>
                  </a:lnTo>
                  <a:lnTo>
                    <a:pt x="5100" y="96673"/>
                  </a:lnTo>
                  <a:lnTo>
                    <a:pt x="0" y="150113"/>
                  </a:lnTo>
                  <a:lnTo>
                    <a:pt x="5541" y="174699"/>
                  </a:lnTo>
                  <a:lnTo>
                    <a:pt x="28163" y="219078"/>
                  </a:lnTo>
                  <a:lnTo>
                    <a:pt x="53864" y="245467"/>
                  </a:lnTo>
                  <a:lnTo>
                    <a:pt x="104355" y="271058"/>
                  </a:lnTo>
                  <a:lnTo>
                    <a:pt x="138831" y="279326"/>
                  </a:lnTo>
                  <a:lnTo>
                    <a:pt x="178682" y="278656"/>
                  </a:lnTo>
                  <a:lnTo>
                    <a:pt x="205059" y="272773"/>
                  </a:lnTo>
                  <a:lnTo>
                    <a:pt x="239639" y="255137"/>
                  </a:lnTo>
                  <a:lnTo>
                    <a:pt x="279645" y="218329"/>
                  </a:lnTo>
                  <a:lnTo>
                    <a:pt x="299953" y="187663"/>
                  </a:lnTo>
                  <a:lnTo>
                    <a:pt x="308090" y="164481"/>
                  </a:lnTo>
                  <a:lnTo>
                    <a:pt x="311501" y="119715"/>
                  </a:lnTo>
                  <a:lnTo>
                    <a:pt x="304453" y="78635"/>
                  </a:lnTo>
                  <a:lnTo>
                    <a:pt x="288066" y="50606"/>
                  </a:lnTo>
                  <a:lnTo>
                    <a:pt x="275121" y="34937"/>
                  </a:lnTo>
                  <a:lnTo>
                    <a:pt x="249090" y="18551"/>
                  </a:lnTo>
                  <a:lnTo>
                    <a:pt x="219150" y="6287"/>
                  </a:lnTo>
                  <a:lnTo>
                    <a:pt x="201597" y="5101"/>
                  </a:lnTo>
                  <a:lnTo>
                    <a:pt x="177729" y="90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90217" y="2105699"/>
              <a:ext cx="73701" cy="15620"/>
            </a:xfrm>
            <a:custGeom>
              <a:avLst/>
              <a:gdLst/>
              <a:ahLst/>
              <a:cxnLst/>
              <a:rect l="0" t="0" r="0" b="0"/>
              <a:pathLst>
                <a:path w="73701" h="15620">
                  <a:moveTo>
                    <a:pt x="73700" y="0"/>
                  </a:moveTo>
                  <a:lnTo>
                    <a:pt x="16099" y="15619"/>
                  </a:lnTo>
                  <a:lnTo>
                    <a:pt x="10732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48145" y="1985973"/>
              <a:ext cx="178985" cy="210094"/>
            </a:xfrm>
            <a:custGeom>
              <a:avLst/>
              <a:gdLst/>
              <a:ahLst/>
              <a:cxnLst/>
              <a:rect l="0" t="0" r="0" b="0"/>
              <a:pathLst>
                <a:path w="178985" h="210094">
                  <a:moveTo>
                    <a:pt x="0" y="24970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3184" y="4513"/>
                  </a:lnTo>
                  <a:lnTo>
                    <a:pt x="89458" y="14318"/>
                  </a:lnTo>
                  <a:lnTo>
                    <a:pt x="111774" y="38581"/>
                  </a:lnTo>
                  <a:lnTo>
                    <a:pt x="119867" y="61045"/>
                  </a:lnTo>
                  <a:lnTo>
                    <a:pt x="125063" y="113594"/>
                  </a:lnTo>
                  <a:lnTo>
                    <a:pt x="120373" y="149495"/>
                  </a:lnTo>
                  <a:lnTo>
                    <a:pt x="105986" y="176770"/>
                  </a:lnTo>
                  <a:lnTo>
                    <a:pt x="86905" y="199669"/>
                  </a:lnTo>
                  <a:lnTo>
                    <a:pt x="67090" y="207899"/>
                  </a:lnTo>
                  <a:lnTo>
                    <a:pt x="55255" y="210093"/>
                  </a:lnTo>
                  <a:lnTo>
                    <a:pt x="35866" y="206293"/>
                  </a:lnTo>
                  <a:lnTo>
                    <a:pt x="27420" y="202004"/>
                  </a:lnTo>
                  <a:lnTo>
                    <a:pt x="22959" y="194465"/>
                  </a:lnTo>
                  <a:lnTo>
                    <a:pt x="21122" y="173610"/>
                  </a:lnTo>
                  <a:lnTo>
                    <a:pt x="24610" y="165008"/>
                  </a:lnTo>
                  <a:lnTo>
                    <a:pt x="37844" y="152330"/>
                  </a:lnTo>
                  <a:lnTo>
                    <a:pt x="65025" y="138615"/>
                  </a:lnTo>
                  <a:lnTo>
                    <a:pt x="85052" y="137090"/>
                  </a:lnTo>
                  <a:lnTo>
                    <a:pt x="126504" y="145643"/>
                  </a:lnTo>
                  <a:lnTo>
                    <a:pt x="152386" y="160810"/>
                  </a:lnTo>
                  <a:lnTo>
                    <a:pt x="178984" y="182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158549" y="2590010"/>
            <a:ext cx="758053" cy="505369"/>
            <a:chOff x="3158549" y="2590010"/>
            <a:chExt cx="758053" cy="505369"/>
          </a:xfrm>
        </p:grpSpPr>
        <p:sp>
          <p:nvSpPr>
            <p:cNvPr id="50" name="Freeform 49"/>
            <p:cNvSpPr/>
            <p:nvPr/>
          </p:nvSpPr>
          <p:spPr>
            <a:xfrm>
              <a:off x="3158549" y="277952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5520" y="32452"/>
                  </a:lnTo>
                  <a:lnTo>
                    <a:pt x="26929" y="62258"/>
                  </a:lnTo>
                  <a:lnTo>
                    <a:pt x="17598" y="88767"/>
                  </a:lnTo>
                  <a:lnTo>
                    <a:pt x="20370" y="151968"/>
                  </a:lnTo>
                  <a:lnTo>
                    <a:pt x="20921" y="207270"/>
                  </a:lnTo>
                  <a:lnTo>
                    <a:pt x="17910" y="263254"/>
                  </a:lnTo>
                  <a:lnTo>
                    <a:pt x="9596" y="29598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40413" y="2737409"/>
              <a:ext cx="259498" cy="339365"/>
            </a:xfrm>
            <a:custGeom>
              <a:avLst/>
              <a:gdLst/>
              <a:ahLst/>
              <a:cxnLst/>
              <a:rect l="0" t="0" r="0" b="0"/>
              <a:pathLst>
                <a:path w="259498" h="339365">
                  <a:moveTo>
                    <a:pt x="102405" y="21057"/>
                  </a:moveTo>
                  <a:lnTo>
                    <a:pt x="47180" y="78622"/>
                  </a:lnTo>
                  <a:lnTo>
                    <a:pt x="14841" y="131237"/>
                  </a:lnTo>
                  <a:lnTo>
                    <a:pt x="2891" y="167437"/>
                  </a:lnTo>
                  <a:lnTo>
                    <a:pt x="0" y="206629"/>
                  </a:lnTo>
                  <a:lnTo>
                    <a:pt x="12000" y="268283"/>
                  </a:lnTo>
                  <a:lnTo>
                    <a:pt x="27525" y="303709"/>
                  </a:lnTo>
                  <a:lnTo>
                    <a:pt x="46508" y="319426"/>
                  </a:lnTo>
                  <a:lnTo>
                    <a:pt x="96823" y="339047"/>
                  </a:lnTo>
                  <a:lnTo>
                    <a:pt x="137926" y="339364"/>
                  </a:lnTo>
                  <a:lnTo>
                    <a:pt x="174151" y="332049"/>
                  </a:lnTo>
                  <a:lnTo>
                    <a:pt x="201522" y="316884"/>
                  </a:lnTo>
                  <a:lnTo>
                    <a:pt x="224450" y="291983"/>
                  </a:lnTo>
                  <a:lnTo>
                    <a:pt x="246061" y="256789"/>
                  </a:lnTo>
                  <a:lnTo>
                    <a:pt x="256104" y="216725"/>
                  </a:lnTo>
                  <a:lnTo>
                    <a:pt x="259497" y="160097"/>
                  </a:lnTo>
                  <a:lnTo>
                    <a:pt x="257048" y="100037"/>
                  </a:lnTo>
                  <a:lnTo>
                    <a:pt x="245711" y="64736"/>
                  </a:lnTo>
                  <a:lnTo>
                    <a:pt x="232777" y="43979"/>
                  </a:lnTo>
                  <a:lnTo>
                    <a:pt x="215331" y="26955"/>
                  </a:lnTo>
                  <a:lnTo>
                    <a:pt x="180188" y="9807"/>
                  </a:lnTo>
                  <a:lnTo>
                    <a:pt x="13399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4974" y="2699758"/>
              <a:ext cx="73700" cy="6066"/>
            </a:xfrm>
            <a:custGeom>
              <a:avLst/>
              <a:gdLst/>
              <a:ahLst/>
              <a:cxnLst/>
              <a:rect l="0" t="0" r="0" b="0"/>
              <a:pathLst>
                <a:path w="73700" h="6066">
                  <a:moveTo>
                    <a:pt x="73699" y="6065"/>
                  </a:moveTo>
                  <a:lnTo>
                    <a:pt x="41247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95544" y="259001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405" y="14381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337533" y="3737616"/>
            <a:ext cx="664144" cy="1547691"/>
            <a:chOff x="3337533" y="3737616"/>
            <a:chExt cx="664144" cy="1547691"/>
          </a:xfrm>
        </p:grpSpPr>
        <p:sp>
          <p:nvSpPr>
            <p:cNvPr id="55" name="Freeform 54"/>
            <p:cNvSpPr/>
            <p:nvPr/>
          </p:nvSpPr>
          <p:spPr>
            <a:xfrm>
              <a:off x="3337533" y="3885015"/>
              <a:ext cx="19470" cy="326385"/>
            </a:xfrm>
            <a:custGeom>
              <a:avLst/>
              <a:gdLst/>
              <a:ahLst/>
              <a:cxnLst/>
              <a:rect l="0" t="0" r="0" b="0"/>
              <a:pathLst>
                <a:path w="19470" h="326385">
                  <a:moveTo>
                    <a:pt x="10529" y="0"/>
                  </a:moveTo>
                  <a:lnTo>
                    <a:pt x="1464" y="58617"/>
                  </a:lnTo>
                  <a:lnTo>
                    <a:pt x="1459" y="112791"/>
                  </a:lnTo>
                  <a:lnTo>
                    <a:pt x="8391" y="168553"/>
                  </a:lnTo>
                  <a:lnTo>
                    <a:pt x="15696" y="230216"/>
                  </a:lnTo>
                  <a:lnTo>
                    <a:pt x="19469" y="275793"/>
                  </a:lnTo>
                  <a:lnTo>
                    <a:pt x="14112" y="29844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87526" y="3882242"/>
              <a:ext cx="263379" cy="314555"/>
            </a:xfrm>
            <a:custGeom>
              <a:avLst/>
              <a:gdLst/>
              <a:ahLst/>
              <a:cxnLst/>
              <a:rect l="0" t="0" r="0" b="0"/>
              <a:pathLst>
                <a:path w="263379" h="314555">
                  <a:moveTo>
                    <a:pt x="123748" y="13302"/>
                  </a:moveTo>
                  <a:lnTo>
                    <a:pt x="112570" y="2123"/>
                  </a:lnTo>
                  <a:lnTo>
                    <a:pt x="105767" y="0"/>
                  </a:lnTo>
                  <a:lnTo>
                    <a:pt x="88851" y="761"/>
                  </a:lnTo>
                  <a:lnTo>
                    <a:pt x="72753" y="11237"/>
                  </a:lnTo>
                  <a:lnTo>
                    <a:pt x="43355" y="46559"/>
                  </a:lnTo>
                  <a:lnTo>
                    <a:pt x="15599" y="108205"/>
                  </a:lnTo>
                  <a:lnTo>
                    <a:pt x="2213" y="158607"/>
                  </a:lnTo>
                  <a:lnTo>
                    <a:pt x="0" y="198555"/>
                  </a:lnTo>
                  <a:lnTo>
                    <a:pt x="7404" y="233138"/>
                  </a:lnTo>
                  <a:lnTo>
                    <a:pt x="30273" y="273145"/>
                  </a:lnTo>
                  <a:lnTo>
                    <a:pt x="53548" y="296573"/>
                  </a:lnTo>
                  <a:lnTo>
                    <a:pt x="62910" y="303925"/>
                  </a:lnTo>
                  <a:lnTo>
                    <a:pt x="85791" y="312093"/>
                  </a:lnTo>
                  <a:lnTo>
                    <a:pt x="110388" y="314554"/>
                  </a:lnTo>
                  <a:lnTo>
                    <a:pt x="133018" y="311748"/>
                  </a:lnTo>
                  <a:lnTo>
                    <a:pt x="151654" y="303482"/>
                  </a:lnTo>
                  <a:lnTo>
                    <a:pt x="209840" y="258696"/>
                  </a:lnTo>
                  <a:lnTo>
                    <a:pt x="234525" y="232240"/>
                  </a:lnTo>
                  <a:lnTo>
                    <a:pt x="263378" y="171040"/>
                  </a:lnTo>
                  <a:lnTo>
                    <a:pt x="263256" y="128409"/>
                  </a:lnTo>
                  <a:lnTo>
                    <a:pt x="251564" y="78413"/>
                  </a:lnTo>
                  <a:lnTo>
                    <a:pt x="227938" y="37861"/>
                  </a:lnTo>
                  <a:lnTo>
                    <a:pt x="213339" y="23047"/>
                  </a:lnTo>
                  <a:lnTo>
                    <a:pt x="181609" y="7125"/>
                  </a:lnTo>
                  <a:lnTo>
                    <a:pt x="165862" y="2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42901" y="373761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11233" y="4421969"/>
              <a:ext cx="30726" cy="294799"/>
            </a:xfrm>
            <a:custGeom>
              <a:avLst/>
              <a:gdLst/>
              <a:ahLst/>
              <a:cxnLst/>
              <a:rect l="0" t="0" r="0" b="0"/>
              <a:pathLst>
                <a:path w="30726" h="294799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27231" y="164801"/>
                  </a:lnTo>
                  <a:lnTo>
                    <a:pt x="30725" y="221070"/>
                  </a:lnTo>
                  <a:lnTo>
                    <a:pt x="23176" y="28451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71840" y="4379855"/>
              <a:ext cx="237456" cy="302223"/>
            </a:xfrm>
            <a:custGeom>
              <a:avLst/>
              <a:gdLst/>
              <a:ahLst/>
              <a:cxnLst/>
              <a:rect l="0" t="0" r="0" b="0"/>
              <a:pathLst>
                <a:path w="237456" h="302223">
                  <a:moveTo>
                    <a:pt x="92077" y="10528"/>
                  </a:moveTo>
                  <a:lnTo>
                    <a:pt x="75309" y="16117"/>
                  </a:lnTo>
                  <a:lnTo>
                    <a:pt x="60838" y="28220"/>
                  </a:lnTo>
                  <a:lnTo>
                    <a:pt x="32484" y="70175"/>
                  </a:lnTo>
                  <a:lnTo>
                    <a:pt x="8782" y="125877"/>
                  </a:lnTo>
                  <a:lnTo>
                    <a:pt x="2415" y="149532"/>
                  </a:lnTo>
                  <a:lnTo>
                    <a:pt x="0" y="193394"/>
                  </a:lnTo>
                  <a:lnTo>
                    <a:pt x="12173" y="251808"/>
                  </a:lnTo>
                  <a:lnTo>
                    <a:pt x="27717" y="278421"/>
                  </a:lnTo>
                  <a:lnTo>
                    <a:pt x="43585" y="290638"/>
                  </a:lnTo>
                  <a:lnTo>
                    <a:pt x="63506" y="298798"/>
                  </a:lnTo>
                  <a:lnTo>
                    <a:pt x="99859" y="302222"/>
                  </a:lnTo>
                  <a:lnTo>
                    <a:pt x="122442" y="298877"/>
                  </a:lnTo>
                  <a:lnTo>
                    <a:pt x="141057" y="290372"/>
                  </a:lnTo>
                  <a:lnTo>
                    <a:pt x="202703" y="245406"/>
                  </a:lnTo>
                  <a:lnTo>
                    <a:pt x="224941" y="213352"/>
                  </a:lnTo>
                  <a:lnTo>
                    <a:pt x="235169" y="168630"/>
                  </a:lnTo>
                  <a:lnTo>
                    <a:pt x="237455" y="110692"/>
                  </a:lnTo>
                  <a:lnTo>
                    <a:pt x="229648" y="75301"/>
                  </a:lnTo>
                  <a:lnTo>
                    <a:pt x="206642" y="35021"/>
                  </a:lnTo>
                  <a:lnTo>
                    <a:pt x="192127" y="20244"/>
                  </a:lnTo>
                  <a:lnTo>
                    <a:pt x="173979" y="9777"/>
                  </a:lnTo>
                  <a:lnTo>
                    <a:pt x="1236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74487" y="4240040"/>
              <a:ext cx="115814" cy="141463"/>
            </a:xfrm>
            <a:custGeom>
              <a:avLst/>
              <a:gdLst/>
              <a:ahLst/>
              <a:cxnLst/>
              <a:rect l="0" t="0" r="0" b="0"/>
              <a:pathLst>
                <a:path w="115814" h="141463">
                  <a:moveTo>
                    <a:pt x="0" y="24001"/>
                  </a:moveTo>
                  <a:lnTo>
                    <a:pt x="17980" y="8360"/>
                  </a:lnTo>
                  <a:lnTo>
                    <a:pt x="34897" y="282"/>
                  </a:lnTo>
                  <a:lnTo>
                    <a:pt x="43152" y="0"/>
                  </a:lnTo>
                  <a:lnTo>
                    <a:pt x="58563" y="5925"/>
                  </a:lnTo>
                  <a:lnTo>
                    <a:pt x="70091" y="19477"/>
                  </a:lnTo>
                  <a:lnTo>
                    <a:pt x="77945" y="38368"/>
                  </a:lnTo>
                  <a:lnTo>
                    <a:pt x="81197" y="74142"/>
                  </a:lnTo>
                  <a:lnTo>
                    <a:pt x="77811" y="96589"/>
                  </a:lnTo>
                  <a:lnTo>
                    <a:pt x="69288" y="115144"/>
                  </a:lnTo>
                  <a:lnTo>
                    <a:pt x="63739" y="123368"/>
                  </a:lnTo>
                  <a:lnTo>
                    <a:pt x="48216" y="135624"/>
                  </a:lnTo>
                  <a:lnTo>
                    <a:pt x="39163" y="140530"/>
                  </a:lnTo>
                  <a:lnTo>
                    <a:pt x="29618" y="141462"/>
                  </a:lnTo>
                  <a:lnTo>
                    <a:pt x="9654" y="136257"/>
                  </a:lnTo>
                  <a:lnTo>
                    <a:pt x="4096" y="130424"/>
                  </a:lnTo>
                  <a:lnTo>
                    <a:pt x="1561" y="123026"/>
                  </a:lnTo>
                  <a:lnTo>
                    <a:pt x="1040" y="114584"/>
                  </a:lnTo>
                  <a:lnTo>
                    <a:pt x="5373" y="107786"/>
                  </a:lnTo>
                  <a:lnTo>
                    <a:pt x="22665" y="97114"/>
                  </a:lnTo>
                  <a:lnTo>
                    <a:pt x="42828" y="94710"/>
                  </a:lnTo>
                  <a:lnTo>
                    <a:pt x="104322" y="97438"/>
                  </a:lnTo>
                  <a:lnTo>
                    <a:pt x="115813" y="977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18663" y="4895751"/>
              <a:ext cx="8384" cy="389556"/>
            </a:xfrm>
            <a:custGeom>
              <a:avLst/>
              <a:gdLst/>
              <a:ahLst/>
              <a:cxnLst/>
              <a:rect l="0" t="0" r="0" b="0"/>
              <a:pathLst>
                <a:path w="8384" h="389556">
                  <a:moveTo>
                    <a:pt x="8383" y="0"/>
                  </a:moveTo>
                  <a:lnTo>
                    <a:pt x="8383" y="57264"/>
                  </a:lnTo>
                  <a:lnTo>
                    <a:pt x="2794" y="118156"/>
                  </a:lnTo>
                  <a:lnTo>
                    <a:pt x="0" y="175244"/>
                  </a:lnTo>
                  <a:lnTo>
                    <a:pt x="3261" y="228462"/>
                  </a:lnTo>
                  <a:lnTo>
                    <a:pt x="1427" y="251277"/>
                  </a:lnTo>
                  <a:lnTo>
                    <a:pt x="6663" y="300759"/>
                  </a:lnTo>
                  <a:lnTo>
                    <a:pt x="8043" y="360576"/>
                  </a:lnTo>
                  <a:lnTo>
                    <a:pt x="8383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4926" y="4958922"/>
              <a:ext cx="248170" cy="276810"/>
            </a:xfrm>
            <a:custGeom>
              <a:avLst/>
              <a:gdLst/>
              <a:ahLst/>
              <a:cxnLst/>
              <a:rect l="0" t="0" r="0" b="0"/>
              <a:pathLst>
                <a:path w="248170" h="276810">
                  <a:moveTo>
                    <a:pt x="82690" y="10528"/>
                  </a:moveTo>
                  <a:lnTo>
                    <a:pt x="60334" y="10528"/>
                  </a:lnTo>
                  <a:lnTo>
                    <a:pt x="43118" y="16768"/>
                  </a:lnTo>
                  <a:lnTo>
                    <a:pt x="35252" y="21707"/>
                  </a:lnTo>
                  <a:lnTo>
                    <a:pt x="23392" y="36554"/>
                  </a:lnTo>
                  <a:lnTo>
                    <a:pt x="6246" y="80270"/>
                  </a:lnTo>
                  <a:lnTo>
                    <a:pt x="0" y="133965"/>
                  </a:lnTo>
                  <a:lnTo>
                    <a:pt x="1885" y="186513"/>
                  </a:lnTo>
                  <a:lnTo>
                    <a:pt x="13124" y="220210"/>
                  </a:lnTo>
                  <a:lnTo>
                    <a:pt x="37883" y="257448"/>
                  </a:lnTo>
                  <a:lnTo>
                    <a:pt x="63955" y="274503"/>
                  </a:lnTo>
                  <a:lnTo>
                    <a:pt x="83722" y="276809"/>
                  </a:lnTo>
                  <a:lnTo>
                    <a:pt x="125008" y="268758"/>
                  </a:lnTo>
                  <a:lnTo>
                    <a:pt x="156450" y="253677"/>
                  </a:lnTo>
                  <a:lnTo>
                    <a:pt x="212134" y="196190"/>
                  </a:lnTo>
                  <a:lnTo>
                    <a:pt x="237417" y="157167"/>
                  </a:lnTo>
                  <a:lnTo>
                    <a:pt x="245044" y="135363"/>
                  </a:lnTo>
                  <a:lnTo>
                    <a:pt x="248169" y="97949"/>
                  </a:lnTo>
                  <a:lnTo>
                    <a:pt x="244754" y="75118"/>
                  </a:lnTo>
                  <a:lnTo>
                    <a:pt x="236217" y="56393"/>
                  </a:lnTo>
                  <a:lnTo>
                    <a:pt x="223454" y="40271"/>
                  </a:lnTo>
                  <a:lnTo>
                    <a:pt x="196538" y="19211"/>
                  </a:lnTo>
                  <a:lnTo>
                    <a:pt x="165166" y="6212"/>
                  </a:lnTo>
                  <a:lnTo>
                    <a:pt x="116356" y="1227"/>
                  </a:lnTo>
                  <a:lnTo>
                    <a:pt x="8269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74487" y="4754967"/>
              <a:ext cx="127190" cy="153657"/>
            </a:xfrm>
            <a:custGeom>
              <a:avLst/>
              <a:gdLst/>
              <a:ahLst/>
              <a:cxnLst/>
              <a:rect l="0" t="0" r="0" b="0"/>
              <a:pathLst>
                <a:path w="127190" h="153657">
                  <a:moveTo>
                    <a:pt x="0" y="24971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4115" y="0"/>
                  </a:lnTo>
                  <a:lnTo>
                    <a:pt x="73184" y="4514"/>
                  </a:lnTo>
                  <a:lnTo>
                    <a:pt x="89458" y="14319"/>
                  </a:lnTo>
                  <a:lnTo>
                    <a:pt x="92394" y="20209"/>
                  </a:lnTo>
                  <a:lnTo>
                    <a:pt x="92011" y="26476"/>
                  </a:lnTo>
                  <a:lnTo>
                    <a:pt x="85348" y="39677"/>
                  </a:lnTo>
                  <a:lnTo>
                    <a:pt x="74587" y="53344"/>
                  </a:lnTo>
                  <a:lnTo>
                    <a:pt x="74291" y="59094"/>
                  </a:lnTo>
                  <a:lnTo>
                    <a:pt x="77603" y="64097"/>
                  </a:lnTo>
                  <a:lnTo>
                    <a:pt x="123061" y="106130"/>
                  </a:lnTo>
                  <a:lnTo>
                    <a:pt x="126494" y="114172"/>
                  </a:lnTo>
                  <a:lnTo>
                    <a:pt x="127189" y="132466"/>
                  </a:lnTo>
                  <a:lnTo>
                    <a:pt x="123397" y="139918"/>
                  </a:lnTo>
                  <a:lnTo>
                    <a:pt x="109825" y="151318"/>
                  </a:lnTo>
                  <a:lnTo>
                    <a:pt x="101293" y="153656"/>
                  </a:lnTo>
                  <a:lnTo>
                    <a:pt x="38037" y="151673"/>
                  </a:lnTo>
                  <a:lnTo>
                    <a:pt x="21057" y="151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096997" y="1389761"/>
            <a:ext cx="409408" cy="302612"/>
            <a:chOff x="5096997" y="1389761"/>
            <a:chExt cx="409408" cy="302612"/>
          </a:xfrm>
        </p:grpSpPr>
        <p:sp>
          <p:nvSpPr>
            <p:cNvPr id="65" name="Freeform 64"/>
            <p:cNvSpPr/>
            <p:nvPr/>
          </p:nvSpPr>
          <p:spPr>
            <a:xfrm>
              <a:off x="5096997" y="1389761"/>
              <a:ext cx="289867" cy="302612"/>
            </a:xfrm>
            <a:custGeom>
              <a:avLst/>
              <a:gdLst/>
              <a:ahLst/>
              <a:cxnLst/>
              <a:rect l="0" t="0" r="0" b="0"/>
              <a:pathLst>
                <a:path w="289867" h="302612">
                  <a:moveTo>
                    <a:pt x="114609" y="0"/>
                  </a:moveTo>
                  <a:lnTo>
                    <a:pt x="83327" y="9575"/>
                  </a:lnTo>
                  <a:lnTo>
                    <a:pt x="59587" y="27534"/>
                  </a:lnTo>
                  <a:lnTo>
                    <a:pt x="12509" y="86802"/>
                  </a:lnTo>
                  <a:lnTo>
                    <a:pt x="4891" y="107599"/>
                  </a:lnTo>
                  <a:lnTo>
                    <a:pt x="0" y="159078"/>
                  </a:lnTo>
                  <a:lnTo>
                    <a:pt x="2271" y="197263"/>
                  </a:lnTo>
                  <a:lnTo>
                    <a:pt x="8529" y="218694"/>
                  </a:lnTo>
                  <a:lnTo>
                    <a:pt x="31610" y="251516"/>
                  </a:lnTo>
                  <a:lnTo>
                    <a:pt x="66808" y="286455"/>
                  </a:lnTo>
                  <a:lnTo>
                    <a:pt x="85175" y="296160"/>
                  </a:lnTo>
                  <a:lnTo>
                    <a:pt x="126425" y="302611"/>
                  </a:lnTo>
                  <a:lnTo>
                    <a:pt x="170103" y="298933"/>
                  </a:lnTo>
                  <a:lnTo>
                    <a:pt x="224443" y="278804"/>
                  </a:lnTo>
                  <a:lnTo>
                    <a:pt x="243753" y="265853"/>
                  </a:lnTo>
                  <a:lnTo>
                    <a:pt x="257014" y="249178"/>
                  </a:lnTo>
                  <a:lnTo>
                    <a:pt x="284964" y="198410"/>
                  </a:lnTo>
                  <a:lnTo>
                    <a:pt x="289866" y="161084"/>
                  </a:lnTo>
                  <a:lnTo>
                    <a:pt x="278602" y="105701"/>
                  </a:lnTo>
                  <a:lnTo>
                    <a:pt x="263156" y="79412"/>
                  </a:lnTo>
                  <a:lnTo>
                    <a:pt x="226992" y="42404"/>
                  </a:lnTo>
                  <a:lnTo>
                    <a:pt x="217607" y="35289"/>
                  </a:lnTo>
                  <a:lnTo>
                    <a:pt x="194701" y="27382"/>
                  </a:lnTo>
                  <a:lnTo>
                    <a:pt x="170092" y="25038"/>
                  </a:lnTo>
                  <a:lnTo>
                    <a:pt x="114609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95875" y="1631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623465" y="1368704"/>
            <a:ext cx="704163" cy="294799"/>
            <a:chOff x="5623465" y="1368704"/>
            <a:chExt cx="704163" cy="294799"/>
          </a:xfrm>
        </p:grpSpPr>
        <p:sp>
          <p:nvSpPr>
            <p:cNvPr id="68" name="Freeform 67"/>
            <p:cNvSpPr/>
            <p:nvPr/>
          </p:nvSpPr>
          <p:spPr>
            <a:xfrm>
              <a:off x="5623465" y="1389761"/>
              <a:ext cx="227666" cy="260321"/>
            </a:xfrm>
            <a:custGeom>
              <a:avLst/>
              <a:gdLst/>
              <a:ahLst/>
              <a:cxnLst/>
              <a:rect l="0" t="0" r="0" b="0"/>
              <a:pathLst>
                <a:path w="227666" h="260321">
                  <a:moveTo>
                    <a:pt x="135623" y="0"/>
                  </a:moveTo>
                  <a:lnTo>
                    <a:pt x="92931" y="3120"/>
                  </a:lnTo>
                  <a:lnTo>
                    <a:pt x="73365" y="9575"/>
                  </a:lnTo>
                  <a:lnTo>
                    <a:pt x="34429" y="39403"/>
                  </a:lnTo>
                  <a:lnTo>
                    <a:pt x="12963" y="65487"/>
                  </a:lnTo>
                  <a:lnTo>
                    <a:pt x="5068" y="88377"/>
                  </a:lnTo>
                  <a:lnTo>
                    <a:pt x="0" y="141200"/>
                  </a:lnTo>
                  <a:lnTo>
                    <a:pt x="4712" y="177148"/>
                  </a:lnTo>
                  <a:lnTo>
                    <a:pt x="19106" y="210026"/>
                  </a:lnTo>
                  <a:lnTo>
                    <a:pt x="38188" y="236405"/>
                  </a:lnTo>
                  <a:lnTo>
                    <a:pt x="64249" y="253450"/>
                  </a:lnTo>
                  <a:lnTo>
                    <a:pt x="99787" y="260320"/>
                  </a:lnTo>
                  <a:lnTo>
                    <a:pt x="134364" y="256766"/>
                  </a:lnTo>
                  <a:lnTo>
                    <a:pt x="153001" y="248259"/>
                  </a:lnTo>
                  <a:lnTo>
                    <a:pt x="184029" y="223734"/>
                  </a:lnTo>
                  <a:lnTo>
                    <a:pt x="205597" y="197703"/>
                  </a:lnTo>
                  <a:lnTo>
                    <a:pt x="221217" y="162174"/>
                  </a:lnTo>
                  <a:lnTo>
                    <a:pt x="227665" y="122011"/>
                  </a:lnTo>
                  <a:lnTo>
                    <a:pt x="223986" y="86065"/>
                  </a:lnTo>
                  <a:lnTo>
                    <a:pt x="215449" y="67107"/>
                  </a:lnTo>
                  <a:lnTo>
                    <a:pt x="190906" y="35873"/>
                  </a:lnTo>
                  <a:lnTo>
                    <a:pt x="146151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24239" y="1421347"/>
              <a:ext cx="232169" cy="228514"/>
            </a:xfrm>
            <a:custGeom>
              <a:avLst/>
              <a:gdLst/>
              <a:ahLst/>
              <a:cxnLst/>
              <a:rect l="0" t="0" r="0" b="0"/>
              <a:pathLst>
                <a:path w="232169" h="228514">
                  <a:moveTo>
                    <a:pt x="108590" y="0"/>
                  </a:moveTo>
                  <a:lnTo>
                    <a:pt x="64627" y="20243"/>
                  </a:lnTo>
                  <a:lnTo>
                    <a:pt x="32402" y="54561"/>
                  </a:lnTo>
                  <a:lnTo>
                    <a:pt x="2010" y="105537"/>
                  </a:lnTo>
                  <a:lnTo>
                    <a:pt x="0" y="129574"/>
                  </a:lnTo>
                  <a:lnTo>
                    <a:pt x="8241" y="177543"/>
                  </a:lnTo>
                  <a:lnTo>
                    <a:pt x="23355" y="204553"/>
                  </a:lnTo>
                  <a:lnTo>
                    <a:pt x="39122" y="216865"/>
                  </a:lnTo>
                  <a:lnTo>
                    <a:pt x="58998" y="225066"/>
                  </a:lnTo>
                  <a:lnTo>
                    <a:pt x="96496" y="228513"/>
                  </a:lnTo>
                  <a:lnTo>
                    <a:pt x="159409" y="216716"/>
                  </a:lnTo>
                  <a:lnTo>
                    <a:pt x="178359" y="203943"/>
                  </a:lnTo>
                  <a:lnTo>
                    <a:pt x="215697" y="164290"/>
                  </a:lnTo>
                  <a:lnTo>
                    <a:pt x="225603" y="145547"/>
                  </a:lnTo>
                  <a:lnTo>
                    <a:pt x="232168" y="109675"/>
                  </a:lnTo>
                  <a:lnTo>
                    <a:pt x="227464" y="86179"/>
                  </a:lnTo>
                  <a:lnTo>
                    <a:pt x="216405" y="65208"/>
                  </a:lnTo>
                  <a:lnTo>
                    <a:pt x="199791" y="48088"/>
                  </a:lnTo>
                  <a:lnTo>
                    <a:pt x="174470" y="38920"/>
                  </a:lnTo>
                  <a:lnTo>
                    <a:pt x="136689" y="33759"/>
                  </a:lnTo>
                  <a:lnTo>
                    <a:pt x="10859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06570" y="136870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5067" y="140291"/>
                  </a:lnTo>
                  <a:lnTo>
                    <a:pt x="1000" y="203750"/>
                  </a:lnTo>
                  <a:lnTo>
                    <a:pt x="197" y="25943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076403" y="1899592"/>
            <a:ext cx="693214" cy="351598"/>
            <a:chOff x="5076403" y="1899592"/>
            <a:chExt cx="693214" cy="351598"/>
          </a:xfrm>
        </p:grpSpPr>
        <p:sp>
          <p:nvSpPr>
            <p:cNvPr id="72" name="Freeform 71"/>
            <p:cNvSpPr/>
            <p:nvPr/>
          </p:nvSpPr>
          <p:spPr>
            <a:xfrm>
              <a:off x="5076403" y="1973768"/>
              <a:ext cx="248135" cy="277422"/>
            </a:xfrm>
            <a:custGeom>
              <a:avLst/>
              <a:gdLst/>
              <a:ahLst/>
              <a:cxnLst/>
              <a:rect l="0" t="0" r="0" b="0"/>
              <a:pathLst>
                <a:path w="248135" h="277422">
                  <a:moveTo>
                    <a:pt x="177317" y="5589"/>
                  </a:moveTo>
                  <a:lnTo>
                    <a:pt x="160549" y="0"/>
                  </a:lnTo>
                  <a:lnTo>
                    <a:pt x="142958" y="375"/>
                  </a:lnTo>
                  <a:lnTo>
                    <a:pt x="86658" y="14478"/>
                  </a:lnTo>
                  <a:lnTo>
                    <a:pt x="52477" y="38237"/>
                  </a:lnTo>
                  <a:lnTo>
                    <a:pt x="38774" y="52855"/>
                  </a:lnTo>
                  <a:lnTo>
                    <a:pt x="6774" y="113666"/>
                  </a:lnTo>
                  <a:lnTo>
                    <a:pt x="0" y="172863"/>
                  </a:lnTo>
                  <a:lnTo>
                    <a:pt x="1413" y="200426"/>
                  </a:lnTo>
                  <a:lnTo>
                    <a:pt x="21385" y="246717"/>
                  </a:lnTo>
                  <a:lnTo>
                    <a:pt x="27738" y="257588"/>
                  </a:lnTo>
                  <a:lnTo>
                    <a:pt x="36654" y="264835"/>
                  </a:lnTo>
                  <a:lnTo>
                    <a:pt x="59038" y="272888"/>
                  </a:lnTo>
                  <a:lnTo>
                    <a:pt x="97948" y="277421"/>
                  </a:lnTo>
                  <a:lnTo>
                    <a:pt x="122155" y="272242"/>
                  </a:lnTo>
                  <a:lnTo>
                    <a:pt x="176985" y="243302"/>
                  </a:lnTo>
                  <a:lnTo>
                    <a:pt x="207634" y="221732"/>
                  </a:lnTo>
                  <a:lnTo>
                    <a:pt x="230883" y="193634"/>
                  </a:lnTo>
                  <a:lnTo>
                    <a:pt x="241289" y="173392"/>
                  </a:lnTo>
                  <a:lnTo>
                    <a:pt x="248134" y="136677"/>
                  </a:lnTo>
                  <a:lnTo>
                    <a:pt x="244573" y="96163"/>
                  </a:lnTo>
                  <a:lnTo>
                    <a:pt x="230520" y="60112"/>
                  </a:lnTo>
                  <a:lnTo>
                    <a:pt x="211538" y="32793"/>
                  </a:lnTo>
                  <a:lnTo>
                    <a:pt x="204810" y="28404"/>
                  </a:lnTo>
                  <a:lnTo>
                    <a:pt x="197986" y="26648"/>
                  </a:lnTo>
                  <a:lnTo>
                    <a:pt x="177317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74818" y="2189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03861" y="1899592"/>
              <a:ext cx="165756" cy="286041"/>
            </a:xfrm>
            <a:custGeom>
              <a:avLst/>
              <a:gdLst/>
              <a:ahLst/>
              <a:cxnLst/>
              <a:rect l="0" t="0" r="0" b="0"/>
              <a:pathLst>
                <a:path w="165756" h="286041">
                  <a:moveTo>
                    <a:pt x="165755" y="6066"/>
                  </a:moveTo>
                  <a:lnTo>
                    <a:pt x="133303" y="0"/>
                  </a:lnTo>
                  <a:lnTo>
                    <a:pt x="112728" y="2590"/>
                  </a:lnTo>
                  <a:lnTo>
                    <a:pt x="95005" y="10760"/>
                  </a:lnTo>
                  <a:lnTo>
                    <a:pt x="43095" y="55473"/>
                  </a:lnTo>
                  <a:lnTo>
                    <a:pt x="16051" y="91734"/>
                  </a:lnTo>
                  <a:lnTo>
                    <a:pt x="6413" y="111991"/>
                  </a:lnTo>
                  <a:lnTo>
                    <a:pt x="0" y="154304"/>
                  </a:lnTo>
                  <a:lnTo>
                    <a:pt x="3688" y="192708"/>
                  </a:lnTo>
                  <a:lnTo>
                    <a:pt x="17780" y="226313"/>
                  </a:lnTo>
                  <a:lnTo>
                    <a:pt x="36773" y="252908"/>
                  </a:lnTo>
                  <a:lnTo>
                    <a:pt x="62808" y="275606"/>
                  </a:lnTo>
                  <a:lnTo>
                    <a:pt x="86044" y="2860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088721" y="1874072"/>
            <a:ext cx="1017808" cy="892038"/>
            <a:chOff x="5088721" y="1874072"/>
            <a:chExt cx="1017808" cy="892038"/>
          </a:xfrm>
        </p:grpSpPr>
        <p:sp>
          <p:nvSpPr>
            <p:cNvPr id="76" name="Freeform 75"/>
            <p:cNvSpPr/>
            <p:nvPr/>
          </p:nvSpPr>
          <p:spPr>
            <a:xfrm>
              <a:off x="5602195" y="1907121"/>
              <a:ext cx="301576" cy="281340"/>
            </a:xfrm>
            <a:custGeom>
              <a:avLst/>
              <a:gdLst/>
              <a:ahLst/>
              <a:cxnLst/>
              <a:rect l="0" t="0" r="0" b="0"/>
              <a:pathLst>
                <a:path w="301576" h="281340">
                  <a:moveTo>
                    <a:pt x="188478" y="9065"/>
                  </a:moveTo>
                  <a:lnTo>
                    <a:pt x="145787" y="5945"/>
                  </a:lnTo>
                  <a:lnTo>
                    <a:pt x="98547" y="0"/>
                  </a:lnTo>
                  <a:lnTo>
                    <a:pt x="74809" y="5426"/>
                  </a:lnTo>
                  <a:lnTo>
                    <a:pt x="44834" y="21635"/>
                  </a:lnTo>
                  <a:lnTo>
                    <a:pt x="29880" y="35709"/>
                  </a:lnTo>
                  <a:lnTo>
                    <a:pt x="6820" y="83500"/>
                  </a:lnTo>
                  <a:lnTo>
                    <a:pt x="0" y="146957"/>
                  </a:lnTo>
                  <a:lnTo>
                    <a:pt x="4759" y="202289"/>
                  </a:lnTo>
                  <a:lnTo>
                    <a:pt x="19270" y="238672"/>
                  </a:lnTo>
                  <a:lnTo>
                    <a:pt x="43976" y="266090"/>
                  </a:lnTo>
                  <a:lnTo>
                    <a:pt x="69663" y="275377"/>
                  </a:lnTo>
                  <a:lnTo>
                    <a:pt x="128224" y="281339"/>
                  </a:lnTo>
                  <a:lnTo>
                    <a:pt x="183682" y="274111"/>
                  </a:lnTo>
                  <a:lnTo>
                    <a:pt x="217473" y="263592"/>
                  </a:lnTo>
                  <a:lnTo>
                    <a:pt x="242823" y="245007"/>
                  </a:lnTo>
                  <a:lnTo>
                    <a:pt x="285416" y="194740"/>
                  </a:lnTo>
                  <a:lnTo>
                    <a:pt x="295122" y="175815"/>
                  </a:lnTo>
                  <a:lnTo>
                    <a:pt x="301575" y="139841"/>
                  </a:lnTo>
                  <a:lnTo>
                    <a:pt x="295350" y="94169"/>
                  </a:lnTo>
                  <a:lnTo>
                    <a:pt x="289399" y="72625"/>
                  </a:lnTo>
                  <a:lnTo>
                    <a:pt x="276616" y="54472"/>
                  </a:lnTo>
                  <a:lnTo>
                    <a:pt x="236956" y="17688"/>
                  </a:lnTo>
                  <a:lnTo>
                    <a:pt x="218213" y="7828"/>
                  </a:lnTo>
                  <a:lnTo>
                    <a:pt x="191945" y="5786"/>
                  </a:lnTo>
                  <a:lnTo>
                    <a:pt x="138600" y="14006"/>
                  </a:lnTo>
                  <a:lnTo>
                    <a:pt x="125367" y="20230"/>
                  </a:lnTo>
                  <a:lnTo>
                    <a:pt x="114779" y="30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74942" y="1874072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1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90" y="156281"/>
                  </a:lnTo>
                  <a:lnTo>
                    <a:pt x="9066" y="207612"/>
                  </a:lnTo>
                  <a:lnTo>
                    <a:pt x="15685" y="259866"/>
                  </a:lnTo>
                  <a:lnTo>
                    <a:pt x="27232" y="318010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88721" y="2453139"/>
              <a:ext cx="279691" cy="312971"/>
            </a:xfrm>
            <a:custGeom>
              <a:avLst/>
              <a:gdLst/>
              <a:ahLst/>
              <a:cxnLst/>
              <a:rect l="0" t="0" r="0" b="0"/>
              <a:pathLst>
                <a:path w="279691" h="312971">
                  <a:moveTo>
                    <a:pt x="164999" y="0"/>
                  </a:moveTo>
                  <a:lnTo>
                    <a:pt x="122307" y="3120"/>
                  </a:lnTo>
                  <a:lnTo>
                    <a:pt x="102741" y="9576"/>
                  </a:lnTo>
                  <a:lnTo>
                    <a:pt x="41111" y="44665"/>
                  </a:lnTo>
                  <a:lnTo>
                    <a:pt x="26879" y="58456"/>
                  </a:lnTo>
                  <a:lnTo>
                    <a:pt x="12290" y="87121"/>
                  </a:lnTo>
                  <a:lnTo>
                    <a:pt x="0" y="141255"/>
                  </a:lnTo>
                  <a:lnTo>
                    <a:pt x="687" y="184573"/>
                  </a:lnTo>
                  <a:lnTo>
                    <a:pt x="6574" y="208375"/>
                  </a:lnTo>
                  <a:lnTo>
                    <a:pt x="30417" y="262924"/>
                  </a:lnTo>
                  <a:lnTo>
                    <a:pt x="44353" y="281022"/>
                  </a:lnTo>
                  <a:lnTo>
                    <a:pt x="63415" y="295695"/>
                  </a:lnTo>
                  <a:lnTo>
                    <a:pt x="101625" y="309362"/>
                  </a:lnTo>
                  <a:lnTo>
                    <a:pt x="132933" y="312970"/>
                  </a:lnTo>
                  <a:lnTo>
                    <a:pt x="160106" y="308334"/>
                  </a:lnTo>
                  <a:lnTo>
                    <a:pt x="206146" y="286294"/>
                  </a:lnTo>
                  <a:lnTo>
                    <a:pt x="232823" y="266282"/>
                  </a:lnTo>
                  <a:lnTo>
                    <a:pt x="268030" y="215505"/>
                  </a:lnTo>
                  <a:lnTo>
                    <a:pt x="275131" y="194436"/>
                  </a:lnTo>
                  <a:lnTo>
                    <a:pt x="279690" y="137193"/>
                  </a:lnTo>
                  <a:lnTo>
                    <a:pt x="269301" y="92383"/>
                  </a:lnTo>
                  <a:lnTo>
                    <a:pt x="251520" y="69915"/>
                  </a:lnTo>
                  <a:lnTo>
                    <a:pt x="218320" y="47232"/>
                  </a:lnTo>
                  <a:lnTo>
                    <a:pt x="199226" y="39710"/>
                  </a:lnTo>
                  <a:lnTo>
                    <a:pt x="175527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16933" y="2684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59738" y="2368911"/>
              <a:ext cx="20408" cy="368499"/>
            </a:xfrm>
            <a:custGeom>
              <a:avLst/>
              <a:gdLst/>
              <a:ahLst/>
              <a:cxnLst/>
              <a:rect l="0" t="0" r="0" b="0"/>
              <a:pathLst>
                <a:path w="20408" h="368499">
                  <a:moveTo>
                    <a:pt x="9878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5068" y="145881"/>
                  </a:lnTo>
                  <a:lnTo>
                    <a:pt x="8453" y="197122"/>
                  </a:lnTo>
                  <a:lnTo>
                    <a:pt x="16833" y="259603"/>
                  </a:lnTo>
                  <a:lnTo>
                    <a:pt x="19348" y="308677"/>
                  </a:lnTo>
                  <a:lnTo>
                    <a:pt x="20407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341996" y="3211191"/>
            <a:ext cx="559673" cy="389556"/>
            <a:chOff x="3341996" y="3211191"/>
            <a:chExt cx="559673" cy="389556"/>
          </a:xfrm>
        </p:grpSpPr>
        <p:sp>
          <p:nvSpPr>
            <p:cNvPr id="82" name="Freeform 81"/>
            <p:cNvSpPr/>
            <p:nvPr/>
          </p:nvSpPr>
          <p:spPr>
            <a:xfrm>
              <a:off x="3341996" y="3295419"/>
              <a:ext cx="16595" cy="305328"/>
            </a:xfrm>
            <a:custGeom>
              <a:avLst/>
              <a:gdLst/>
              <a:ahLst/>
              <a:cxnLst/>
              <a:rect l="0" t="0" r="0" b="0"/>
              <a:pathLst>
                <a:path w="16595" h="30532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5558" y="197261"/>
                  </a:lnTo>
                  <a:lnTo>
                    <a:pt x="16390" y="252828"/>
                  </a:lnTo>
                  <a:lnTo>
                    <a:pt x="1659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89036" y="3310887"/>
              <a:ext cx="252317" cy="256894"/>
            </a:xfrm>
            <a:custGeom>
              <a:avLst/>
              <a:gdLst/>
              <a:ahLst/>
              <a:cxnLst/>
              <a:rect l="0" t="0" r="0" b="0"/>
              <a:pathLst>
                <a:path w="252317" h="256894">
                  <a:moveTo>
                    <a:pt x="111710" y="5589"/>
                  </a:moveTo>
                  <a:lnTo>
                    <a:pt x="94942" y="0"/>
                  </a:lnTo>
                  <a:lnTo>
                    <a:pt x="77352" y="3495"/>
                  </a:lnTo>
                  <a:lnTo>
                    <a:pt x="50837" y="18617"/>
                  </a:lnTo>
                  <a:lnTo>
                    <a:pt x="28163" y="41035"/>
                  </a:lnTo>
                  <a:lnTo>
                    <a:pt x="14916" y="62287"/>
                  </a:lnTo>
                  <a:lnTo>
                    <a:pt x="0" y="120470"/>
                  </a:lnTo>
                  <a:lnTo>
                    <a:pt x="2296" y="182960"/>
                  </a:lnTo>
                  <a:lnTo>
                    <a:pt x="10829" y="207643"/>
                  </a:lnTo>
                  <a:lnTo>
                    <a:pt x="23590" y="226412"/>
                  </a:lnTo>
                  <a:lnTo>
                    <a:pt x="40960" y="242553"/>
                  </a:lnTo>
                  <a:lnTo>
                    <a:pt x="63498" y="251287"/>
                  </a:lnTo>
                  <a:lnTo>
                    <a:pt x="116094" y="256893"/>
                  </a:lnTo>
                  <a:lnTo>
                    <a:pt x="140564" y="251421"/>
                  </a:lnTo>
                  <a:lnTo>
                    <a:pt x="195578" y="222276"/>
                  </a:lnTo>
                  <a:lnTo>
                    <a:pt x="225077" y="200684"/>
                  </a:lnTo>
                  <a:lnTo>
                    <a:pt x="242266" y="172580"/>
                  </a:lnTo>
                  <a:lnTo>
                    <a:pt x="250843" y="152337"/>
                  </a:lnTo>
                  <a:lnTo>
                    <a:pt x="252316" y="128522"/>
                  </a:lnTo>
                  <a:lnTo>
                    <a:pt x="247901" y="103510"/>
                  </a:lnTo>
                  <a:lnTo>
                    <a:pt x="238140" y="80695"/>
                  </a:lnTo>
                  <a:lnTo>
                    <a:pt x="190082" y="30896"/>
                  </a:lnTo>
                  <a:lnTo>
                    <a:pt x="157028" y="14907"/>
                  </a:lnTo>
                  <a:lnTo>
                    <a:pt x="12223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783958" y="3211191"/>
              <a:ext cx="117711" cy="111419"/>
            </a:xfrm>
            <a:custGeom>
              <a:avLst/>
              <a:gdLst/>
              <a:ahLst/>
              <a:cxnLst/>
              <a:rect l="0" t="0" r="0" b="0"/>
              <a:pathLst>
                <a:path w="117711" h="111419">
                  <a:moveTo>
                    <a:pt x="48415" y="0"/>
                  </a:moveTo>
                  <a:lnTo>
                    <a:pt x="24368" y="9576"/>
                  </a:lnTo>
                  <a:lnTo>
                    <a:pt x="10041" y="20244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930" y="60628"/>
                  </a:lnTo>
                  <a:lnTo>
                    <a:pt x="8203" y="78028"/>
                  </a:lnTo>
                  <a:lnTo>
                    <a:pt x="25452" y="100979"/>
                  </a:lnTo>
                  <a:lnTo>
                    <a:pt x="44838" y="109221"/>
                  </a:lnTo>
                  <a:lnTo>
                    <a:pt x="56559" y="111418"/>
                  </a:lnTo>
                  <a:lnTo>
                    <a:pt x="66712" y="110544"/>
                  </a:lnTo>
                  <a:lnTo>
                    <a:pt x="84233" y="103333"/>
                  </a:lnTo>
                  <a:lnTo>
                    <a:pt x="107250" y="86119"/>
                  </a:lnTo>
                  <a:lnTo>
                    <a:pt x="115508" y="66741"/>
                  </a:lnTo>
                  <a:lnTo>
                    <a:pt x="117710" y="55023"/>
                  </a:lnTo>
                  <a:lnTo>
                    <a:pt x="116839" y="44871"/>
                  </a:lnTo>
                  <a:lnTo>
                    <a:pt x="109631" y="27352"/>
                  </a:lnTo>
                  <a:lnTo>
                    <a:pt x="104433" y="21744"/>
                  </a:lnTo>
                  <a:lnTo>
                    <a:pt x="8000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5195011" y="3095378"/>
            <a:ext cx="27124" cy="336913"/>
          </a:xfrm>
          <a:custGeom>
            <a:avLst/>
            <a:gdLst/>
            <a:ahLst/>
            <a:cxnLst/>
            <a:rect l="0" t="0" r="0" b="0"/>
            <a:pathLst>
              <a:path w="27124" h="336913">
                <a:moveTo>
                  <a:pt x="6066" y="0"/>
                </a:moveTo>
                <a:lnTo>
                  <a:pt x="2947" y="42691"/>
                </a:lnTo>
                <a:lnTo>
                  <a:pt x="0" y="64597"/>
                </a:lnTo>
                <a:lnTo>
                  <a:pt x="4522" y="116788"/>
                </a:lnTo>
                <a:lnTo>
                  <a:pt x="11351" y="172158"/>
                </a:lnTo>
                <a:lnTo>
                  <a:pt x="15559" y="228155"/>
                </a:lnTo>
                <a:lnTo>
                  <a:pt x="19510" y="284277"/>
                </a:lnTo>
                <a:lnTo>
                  <a:pt x="27123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5096443" y="3621803"/>
            <a:ext cx="781602" cy="831752"/>
            <a:chOff x="5096443" y="3621803"/>
            <a:chExt cx="781602" cy="831752"/>
          </a:xfrm>
        </p:grpSpPr>
        <p:sp>
          <p:nvSpPr>
            <p:cNvPr id="87" name="Freeform 86"/>
            <p:cNvSpPr/>
            <p:nvPr/>
          </p:nvSpPr>
          <p:spPr>
            <a:xfrm>
              <a:off x="5096443" y="3642860"/>
              <a:ext cx="9879" cy="305327"/>
            </a:xfrm>
            <a:custGeom>
              <a:avLst/>
              <a:gdLst/>
              <a:ahLst/>
              <a:cxnLst/>
              <a:rect l="0" t="0" r="0" b="0"/>
              <a:pathLst>
                <a:path w="9879" h="30532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7" y="197201"/>
                  </a:lnTo>
                  <a:lnTo>
                    <a:pt x="9690" y="252816"/>
                  </a:lnTo>
                  <a:lnTo>
                    <a:pt x="9878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03342" y="3621803"/>
              <a:ext cx="273693" cy="302442"/>
            </a:xfrm>
            <a:custGeom>
              <a:avLst/>
              <a:gdLst/>
              <a:ahLst/>
              <a:cxnLst/>
              <a:rect l="0" t="0" r="0" b="0"/>
              <a:pathLst>
                <a:path w="273693" h="302442">
                  <a:moveTo>
                    <a:pt x="92492" y="0"/>
                  </a:moveTo>
                  <a:lnTo>
                    <a:pt x="68445" y="9575"/>
                  </a:lnTo>
                  <a:lnTo>
                    <a:pt x="47023" y="27533"/>
                  </a:lnTo>
                  <a:lnTo>
                    <a:pt x="27027" y="54561"/>
                  </a:lnTo>
                  <a:lnTo>
                    <a:pt x="5377" y="105538"/>
                  </a:lnTo>
                  <a:lnTo>
                    <a:pt x="0" y="148124"/>
                  </a:lnTo>
                  <a:lnTo>
                    <a:pt x="9486" y="209279"/>
                  </a:lnTo>
                  <a:lnTo>
                    <a:pt x="22274" y="241773"/>
                  </a:lnTo>
                  <a:lnTo>
                    <a:pt x="47556" y="278605"/>
                  </a:lnTo>
                  <a:lnTo>
                    <a:pt x="73719" y="295589"/>
                  </a:lnTo>
                  <a:lnTo>
                    <a:pt x="109286" y="302441"/>
                  </a:lnTo>
                  <a:lnTo>
                    <a:pt x="132711" y="297805"/>
                  </a:lnTo>
                  <a:lnTo>
                    <a:pt x="193065" y="276476"/>
                  </a:lnTo>
                  <a:lnTo>
                    <a:pt x="235299" y="245100"/>
                  </a:lnTo>
                  <a:lnTo>
                    <a:pt x="263074" y="201836"/>
                  </a:lnTo>
                  <a:lnTo>
                    <a:pt x="272811" y="179782"/>
                  </a:lnTo>
                  <a:lnTo>
                    <a:pt x="273692" y="136457"/>
                  </a:lnTo>
                  <a:lnTo>
                    <a:pt x="266544" y="97753"/>
                  </a:lnTo>
                  <a:lnTo>
                    <a:pt x="251428" y="69648"/>
                  </a:lnTo>
                  <a:lnTo>
                    <a:pt x="226542" y="46502"/>
                  </a:lnTo>
                  <a:lnTo>
                    <a:pt x="203932" y="38215"/>
                  </a:lnTo>
                  <a:lnTo>
                    <a:pt x="145135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08516" y="4169285"/>
              <a:ext cx="18863" cy="284270"/>
            </a:xfrm>
            <a:custGeom>
              <a:avLst/>
              <a:gdLst/>
              <a:ahLst/>
              <a:cxnLst/>
              <a:rect l="0" t="0" r="0" b="0"/>
              <a:pathLst>
                <a:path w="18863" h="284270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938" y="186721"/>
                  </a:lnTo>
                  <a:lnTo>
                    <a:pt x="9425" y="245590"/>
                  </a:lnTo>
                  <a:lnTo>
                    <a:pt x="18862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75014" y="4127171"/>
              <a:ext cx="208049" cy="283260"/>
            </a:xfrm>
            <a:custGeom>
              <a:avLst/>
              <a:gdLst/>
              <a:ahLst/>
              <a:cxnLst/>
              <a:rect l="0" t="0" r="0" b="0"/>
              <a:pathLst>
                <a:path w="208049" h="283260">
                  <a:moveTo>
                    <a:pt x="83991" y="0"/>
                  </a:moveTo>
                  <a:lnTo>
                    <a:pt x="59944" y="9575"/>
                  </a:lnTo>
                  <a:lnTo>
                    <a:pt x="38521" y="27533"/>
                  </a:lnTo>
                  <a:lnTo>
                    <a:pt x="18526" y="54561"/>
                  </a:lnTo>
                  <a:lnTo>
                    <a:pt x="5842" y="85966"/>
                  </a:lnTo>
                  <a:lnTo>
                    <a:pt x="964" y="137907"/>
                  </a:lnTo>
                  <a:lnTo>
                    <a:pt x="0" y="193227"/>
                  </a:lnTo>
                  <a:lnTo>
                    <a:pt x="6107" y="214950"/>
                  </a:lnTo>
                  <a:lnTo>
                    <a:pt x="29628" y="262619"/>
                  </a:lnTo>
                  <a:lnTo>
                    <a:pt x="45791" y="278936"/>
                  </a:lnTo>
                  <a:lnTo>
                    <a:pt x="57355" y="283053"/>
                  </a:lnTo>
                  <a:lnTo>
                    <a:pt x="99235" y="283259"/>
                  </a:lnTo>
                  <a:lnTo>
                    <a:pt x="133741" y="274741"/>
                  </a:lnTo>
                  <a:lnTo>
                    <a:pt x="166954" y="251495"/>
                  </a:lnTo>
                  <a:lnTo>
                    <a:pt x="180525" y="236947"/>
                  </a:lnTo>
                  <a:lnTo>
                    <a:pt x="202624" y="188827"/>
                  </a:lnTo>
                  <a:lnTo>
                    <a:pt x="208048" y="152135"/>
                  </a:lnTo>
                  <a:lnTo>
                    <a:pt x="203078" y="128447"/>
                  </a:lnTo>
                  <a:lnTo>
                    <a:pt x="180348" y="75146"/>
                  </a:lnTo>
                  <a:lnTo>
                    <a:pt x="164251" y="58354"/>
                  </a:lnTo>
                  <a:lnTo>
                    <a:pt x="135458" y="41336"/>
                  </a:lnTo>
                  <a:lnTo>
                    <a:pt x="105048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87092" y="4137699"/>
              <a:ext cx="290953" cy="255969"/>
            </a:xfrm>
            <a:custGeom>
              <a:avLst/>
              <a:gdLst/>
              <a:ahLst/>
              <a:cxnLst/>
              <a:rect l="0" t="0" r="0" b="0"/>
              <a:pathLst>
                <a:path w="290953" h="255969">
                  <a:moveTo>
                    <a:pt x="119353" y="0"/>
                  </a:moveTo>
                  <a:lnTo>
                    <a:pt x="66648" y="19128"/>
                  </a:lnTo>
                  <a:lnTo>
                    <a:pt x="50695" y="30338"/>
                  </a:lnTo>
                  <a:lnTo>
                    <a:pt x="38925" y="49358"/>
                  </a:lnTo>
                  <a:lnTo>
                    <a:pt x="10843" y="104853"/>
                  </a:lnTo>
                  <a:lnTo>
                    <a:pt x="1716" y="126150"/>
                  </a:lnTo>
                  <a:lnTo>
                    <a:pt x="0" y="147314"/>
                  </a:lnTo>
                  <a:lnTo>
                    <a:pt x="8430" y="189496"/>
                  </a:lnTo>
                  <a:lnTo>
                    <a:pt x="23576" y="215505"/>
                  </a:lnTo>
                  <a:lnTo>
                    <a:pt x="48471" y="238028"/>
                  </a:lnTo>
                  <a:lnTo>
                    <a:pt x="83663" y="253931"/>
                  </a:lnTo>
                  <a:lnTo>
                    <a:pt x="107001" y="255968"/>
                  </a:lnTo>
                  <a:lnTo>
                    <a:pt x="168463" y="251947"/>
                  </a:lnTo>
                  <a:lnTo>
                    <a:pt x="201365" y="243237"/>
                  </a:lnTo>
                  <a:lnTo>
                    <a:pt x="237155" y="216806"/>
                  </a:lnTo>
                  <a:lnTo>
                    <a:pt x="272085" y="183726"/>
                  </a:lnTo>
                  <a:lnTo>
                    <a:pt x="288739" y="150624"/>
                  </a:lnTo>
                  <a:lnTo>
                    <a:pt x="290952" y="127775"/>
                  </a:lnTo>
                  <a:lnTo>
                    <a:pt x="282841" y="84511"/>
                  </a:lnTo>
                  <a:lnTo>
                    <a:pt x="277478" y="76228"/>
                  </a:lnTo>
                  <a:lnTo>
                    <a:pt x="262161" y="63905"/>
                  </a:lnTo>
                  <a:lnTo>
                    <a:pt x="219744" y="45792"/>
                  </a:lnTo>
                  <a:lnTo>
                    <a:pt x="203581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074735" y="4748352"/>
            <a:ext cx="933602" cy="473783"/>
            <a:chOff x="5074735" y="4748352"/>
            <a:chExt cx="933602" cy="473783"/>
          </a:xfrm>
        </p:grpSpPr>
        <p:sp>
          <p:nvSpPr>
            <p:cNvPr id="93" name="Freeform 92"/>
            <p:cNvSpPr/>
            <p:nvPr/>
          </p:nvSpPr>
          <p:spPr>
            <a:xfrm>
              <a:off x="5074735" y="479046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6336"/>
                  </a:lnTo>
                  <a:lnTo>
                    <a:pt x="9879" y="230842"/>
                  </a:lnTo>
                  <a:lnTo>
                    <a:pt x="10336" y="280917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01077" y="5053679"/>
              <a:ext cx="70007" cy="168456"/>
            </a:xfrm>
            <a:custGeom>
              <a:avLst/>
              <a:gdLst/>
              <a:ahLst/>
              <a:cxnLst/>
              <a:rect l="0" t="0" r="0" b="0"/>
              <a:pathLst>
                <a:path w="70007" h="168456">
                  <a:moveTo>
                    <a:pt x="0" y="0"/>
                  </a:moveTo>
                  <a:lnTo>
                    <a:pt x="34747" y="37086"/>
                  </a:lnTo>
                  <a:lnTo>
                    <a:pt x="65389" y="96408"/>
                  </a:lnTo>
                  <a:lnTo>
                    <a:pt x="70006" y="121617"/>
                  </a:lnTo>
                  <a:lnTo>
                    <a:pt x="65819" y="142179"/>
                  </a:lnTo>
                  <a:lnTo>
                    <a:pt x="52643" y="1684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80927" y="4758880"/>
              <a:ext cx="197110" cy="318914"/>
            </a:xfrm>
            <a:custGeom>
              <a:avLst/>
              <a:gdLst/>
              <a:ahLst/>
              <a:cxnLst/>
              <a:rect l="0" t="0" r="0" b="0"/>
              <a:pathLst>
                <a:path w="197110" h="318914">
                  <a:moveTo>
                    <a:pt x="88606" y="0"/>
                  </a:moveTo>
                  <a:lnTo>
                    <a:pt x="71839" y="11179"/>
                  </a:lnTo>
                  <a:lnTo>
                    <a:pt x="60487" y="26026"/>
                  </a:lnTo>
                  <a:lnTo>
                    <a:pt x="33149" y="84665"/>
                  </a:lnTo>
                  <a:lnTo>
                    <a:pt x="8903" y="144164"/>
                  </a:lnTo>
                  <a:lnTo>
                    <a:pt x="0" y="179196"/>
                  </a:lnTo>
                  <a:lnTo>
                    <a:pt x="6286" y="232363"/>
                  </a:lnTo>
                  <a:lnTo>
                    <a:pt x="13415" y="257690"/>
                  </a:lnTo>
                  <a:lnTo>
                    <a:pt x="37056" y="293014"/>
                  </a:lnTo>
                  <a:lnTo>
                    <a:pt x="43711" y="300628"/>
                  </a:lnTo>
                  <a:lnTo>
                    <a:pt x="66703" y="312207"/>
                  </a:lnTo>
                  <a:lnTo>
                    <a:pt x="95249" y="318913"/>
                  </a:lnTo>
                  <a:lnTo>
                    <a:pt x="123534" y="317994"/>
                  </a:lnTo>
                  <a:lnTo>
                    <a:pt x="145464" y="307447"/>
                  </a:lnTo>
                  <a:lnTo>
                    <a:pt x="161840" y="291061"/>
                  </a:lnTo>
                  <a:lnTo>
                    <a:pt x="185886" y="241663"/>
                  </a:lnTo>
                  <a:lnTo>
                    <a:pt x="197109" y="204836"/>
                  </a:lnTo>
                  <a:lnTo>
                    <a:pt x="196664" y="164288"/>
                  </a:lnTo>
                  <a:lnTo>
                    <a:pt x="184864" y="109835"/>
                  </a:lnTo>
                  <a:lnTo>
                    <a:pt x="173891" y="86251"/>
                  </a:lnTo>
                  <a:lnTo>
                    <a:pt x="148971" y="58831"/>
                  </a:lnTo>
                  <a:lnTo>
                    <a:pt x="99135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08971" y="4832580"/>
              <a:ext cx="224844" cy="291677"/>
            </a:xfrm>
            <a:custGeom>
              <a:avLst/>
              <a:gdLst/>
              <a:ahLst/>
              <a:cxnLst/>
              <a:rect l="0" t="0" r="0" b="0"/>
              <a:pathLst>
                <a:path w="224844" h="291677">
                  <a:moveTo>
                    <a:pt x="92189" y="0"/>
                  </a:moveTo>
                  <a:lnTo>
                    <a:pt x="53816" y="29308"/>
                  </a:lnTo>
                  <a:lnTo>
                    <a:pt x="38186" y="55087"/>
                  </a:lnTo>
                  <a:lnTo>
                    <a:pt x="18773" y="113940"/>
                  </a:lnTo>
                  <a:lnTo>
                    <a:pt x="2149" y="176615"/>
                  </a:lnTo>
                  <a:lnTo>
                    <a:pt x="0" y="216757"/>
                  </a:lnTo>
                  <a:lnTo>
                    <a:pt x="3644" y="240226"/>
                  </a:lnTo>
                  <a:lnTo>
                    <a:pt x="12281" y="259235"/>
                  </a:lnTo>
                  <a:lnTo>
                    <a:pt x="17861" y="267580"/>
                  </a:lnTo>
                  <a:lnTo>
                    <a:pt x="33418" y="279971"/>
                  </a:lnTo>
                  <a:lnTo>
                    <a:pt x="53201" y="288208"/>
                  </a:lnTo>
                  <a:lnTo>
                    <a:pt x="89476" y="291676"/>
                  </a:lnTo>
                  <a:lnTo>
                    <a:pt x="122971" y="284644"/>
                  </a:lnTo>
                  <a:lnTo>
                    <a:pt x="162610" y="261900"/>
                  </a:lnTo>
                  <a:lnTo>
                    <a:pt x="193317" y="234877"/>
                  </a:lnTo>
                  <a:lnTo>
                    <a:pt x="214830" y="202824"/>
                  </a:lnTo>
                  <a:lnTo>
                    <a:pt x="224843" y="163691"/>
                  </a:lnTo>
                  <a:lnTo>
                    <a:pt x="222221" y="128050"/>
                  </a:lnTo>
                  <a:lnTo>
                    <a:pt x="209685" y="84565"/>
                  </a:lnTo>
                  <a:lnTo>
                    <a:pt x="185892" y="45300"/>
                  </a:lnTo>
                  <a:lnTo>
                    <a:pt x="172439" y="31832"/>
                  </a:lnTo>
                  <a:lnTo>
                    <a:pt x="144832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64974" y="4748352"/>
              <a:ext cx="243363" cy="301230"/>
            </a:xfrm>
            <a:custGeom>
              <a:avLst/>
              <a:gdLst/>
              <a:ahLst/>
              <a:cxnLst/>
              <a:rect l="0" t="0" r="0" b="0"/>
              <a:pathLst>
                <a:path w="243363" h="301230">
                  <a:moveTo>
                    <a:pt x="88870" y="21057"/>
                  </a:moveTo>
                  <a:lnTo>
                    <a:pt x="64824" y="30632"/>
                  </a:lnTo>
                  <a:lnTo>
                    <a:pt x="50497" y="41300"/>
                  </a:lnTo>
                  <a:lnTo>
                    <a:pt x="34866" y="66049"/>
                  </a:lnTo>
                  <a:lnTo>
                    <a:pt x="11850" y="126595"/>
                  </a:lnTo>
                  <a:lnTo>
                    <a:pt x="0" y="176912"/>
                  </a:lnTo>
                  <a:lnTo>
                    <a:pt x="9389" y="240265"/>
                  </a:lnTo>
                  <a:lnTo>
                    <a:pt x="24636" y="267592"/>
                  </a:lnTo>
                  <a:lnTo>
                    <a:pt x="49561" y="290506"/>
                  </a:lnTo>
                  <a:lnTo>
                    <a:pt x="72180" y="298740"/>
                  </a:lnTo>
                  <a:lnTo>
                    <a:pt x="96660" y="301229"/>
                  </a:lnTo>
                  <a:lnTo>
                    <a:pt x="157269" y="290287"/>
                  </a:lnTo>
                  <a:lnTo>
                    <a:pt x="186996" y="274874"/>
                  </a:lnTo>
                  <a:lnTo>
                    <a:pt x="210621" y="249900"/>
                  </a:lnTo>
                  <a:lnTo>
                    <a:pt x="231160" y="208850"/>
                  </a:lnTo>
                  <a:lnTo>
                    <a:pt x="243362" y="156894"/>
                  </a:lnTo>
                  <a:lnTo>
                    <a:pt x="242660" y="118627"/>
                  </a:lnTo>
                  <a:lnTo>
                    <a:pt x="236770" y="96007"/>
                  </a:lnTo>
                  <a:lnTo>
                    <a:pt x="207335" y="42279"/>
                  </a:lnTo>
                  <a:lnTo>
                    <a:pt x="190654" y="27369"/>
                  </a:lnTo>
                  <a:lnTo>
                    <a:pt x="130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909444" y="2000414"/>
            <a:ext cx="2945230" cy="1301088"/>
            <a:chOff x="6909444" y="2000414"/>
            <a:chExt cx="2945230" cy="1301088"/>
          </a:xfrm>
        </p:grpSpPr>
        <p:sp>
          <p:nvSpPr>
            <p:cNvPr id="99" name="Freeform 98"/>
            <p:cNvSpPr/>
            <p:nvPr/>
          </p:nvSpPr>
          <p:spPr>
            <a:xfrm>
              <a:off x="6969865" y="2023602"/>
              <a:ext cx="263213" cy="397953"/>
            </a:xfrm>
            <a:custGeom>
              <a:avLst/>
              <a:gdLst/>
              <a:ahLst/>
              <a:cxnLst/>
              <a:rect l="0" t="0" r="0" b="0"/>
              <a:pathLst>
                <a:path w="263213" h="397953">
                  <a:moveTo>
                    <a:pt x="0" y="397952"/>
                  </a:moveTo>
                  <a:lnTo>
                    <a:pt x="0" y="349021"/>
                  </a:lnTo>
                  <a:lnTo>
                    <a:pt x="5589" y="295480"/>
                  </a:lnTo>
                  <a:lnTo>
                    <a:pt x="9553" y="241533"/>
                  </a:lnTo>
                  <a:lnTo>
                    <a:pt x="11409" y="191599"/>
                  </a:lnTo>
                  <a:lnTo>
                    <a:pt x="18848" y="134039"/>
                  </a:lnTo>
                  <a:lnTo>
                    <a:pt x="27292" y="80590"/>
                  </a:lnTo>
                  <a:lnTo>
                    <a:pt x="33857" y="23134"/>
                  </a:lnTo>
                  <a:lnTo>
                    <a:pt x="36610" y="11203"/>
                  </a:lnTo>
                  <a:lnTo>
                    <a:pt x="43123" y="4419"/>
                  </a:lnTo>
                  <a:lnTo>
                    <a:pt x="52146" y="1066"/>
                  </a:lnTo>
                  <a:lnTo>
                    <a:pt x="62840" y="0"/>
                  </a:lnTo>
                  <a:lnTo>
                    <a:pt x="84081" y="5055"/>
                  </a:lnTo>
                  <a:lnTo>
                    <a:pt x="104050" y="16271"/>
                  </a:lnTo>
                  <a:lnTo>
                    <a:pt x="143265" y="62077"/>
                  </a:lnTo>
                  <a:lnTo>
                    <a:pt x="170569" y="125272"/>
                  </a:lnTo>
                  <a:lnTo>
                    <a:pt x="191360" y="180573"/>
                  </a:lnTo>
                  <a:lnTo>
                    <a:pt x="206732" y="235387"/>
                  </a:lnTo>
                  <a:lnTo>
                    <a:pt x="224564" y="292056"/>
                  </a:lnTo>
                  <a:lnTo>
                    <a:pt x="250484" y="342110"/>
                  </a:lnTo>
                  <a:lnTo>
                    <a:pt x="263212" y="366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22507" y="2284683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0"/>
                  </a:moveTo>
                  <a:lnTo>
                    <a:pt x="85307" y="5590"/>
                  </a:lnTo>
                  <a:lnTo>
                    <a:pt x="31728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69602" y="2230435"/>
              <a:ext cx="109855" cy="191120"/>
            </a:xfrm>
            <a:custGeom>
              <a:avLst/>
              <a:gdLst/>
              <a:ahLst/>
              <a:cxnLst/>
              <a:rect l="0" t="0" r="0" b="0"/>
              <a:pathLst>
                <a:path w="109855" h="191120">
                  <a:moveTo>
                    <a:pt x="5590" y="43720"/>
                  </a:moveTo>
                  <a:lnTo>
                    <a:pt x="0" y="60488"/>
                  </a:lnTo>
                  <a:lnTo>
                    <a:pt x="4045" y="119165"/>
                  </a:lnTo>
                  <a:lnTo>
                    <a:pt x="10873" y="168327"/>
                  </a:lnTo>
                  <a:lnTo>
                    <a:pt x="12621" y="170075"/>
                  </a:lnTo>
                  <a:lnTo>
                    <a:pt x="14564" y="156420"/>
                  </a:lnTo>
                  <a:lnTo>
                    <a:pt x="7580" y="95028"/>
                  </a:lnTo>
                  <a:lnTo>
                    <a:pt x="9299" y="56973"/>
                  </a:lnTo>
                  <a:lnTo>
                    <a:pt x="15426" y="35572"/>
                  </a:lnTo>
                  <a:lnTo>
                    <a:pt x="25949" y="18262"/>
                  </a:lnTo>
                  <a:lnTo>
                    <a:pt x="41545" y="5889"/>
                  </a:lnTo>
                  <a:lnTo>
                    <a:pt x="50617" y="952"/>
                  </a:lnTo>
                  <a:lnTo>
                    <a:pt x="59004" y="0"/>
                  </a:lnTo>
                  <a:lnTo>
                    <a:pt x="74563" y="5182"/>
                  </a:lnTo>
                  <a:lnTo>
                    <a:pt x="86157" y="18403"/>
                  </a:lnTo>
                  <a:lnTo>
                    <a:pt x="103132" y="55487"/>
                  </a:lnTo>
                  <a:lnTo>
                    <a:pt x="109854" y="118507"/>
                  </a:lnTo>
                  <a:lnTo>
                    <a:pt x="107452" y="156736"/>
                  </a:lnTo>
                  <a:lnTo>
                    <a:pt x="100346" y="191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22591" y="2263626"/>
              <a:ext cx="63171" cy="115815"/>
            </a:xfrm>
            <a:custGeom>
              <a:avLst/>
              <a:gdLst/>
              <a:ahLst/>
              <a:cxnLst/>
              <a:rect l="0" t="0" r="0" b="0"/>
              <a:pathLst>
                <a:path w="63171" h="115815">
                  <a:moveTo>
                    <a:pt x="0" y="0"/>
                  </a:moveTo>
                  <a:lnTo>
                    <a:pt x="20243" y="43963"/>
                  </a:lnTo>
                  <a:lnTo>
                    <a:pt x="49878" y="91881"/>
                  </a:lnTo>
                  <a:lnTo>
                    <a:pt x="6317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01534" y="2253098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157927" y="0"/>
                  </a:moveTo>
                  <a:lnTo>
                    <a:pt x="142286" y="17981"/>
                  </a:lnTo>
                  <a:lnTo>
                    <a:pt x="117494" y="69742"/>
                  </a:lnTo>
                  <a:lnTo>
                    <a:pt x="99291" y="124607"/>
                  </a:lnTo>
                  <a:lnTo>
                    <a:pt x="84430" y="184318"/>
                  </a:lnTo>
                  <a:lnTo>
                    <a:pt x="64640" y="241779"/>
                  </a:lnTo>
                  <a:lnTo>
                    <a:pt x="45019" y="292217"/>
                  </a:lnTo>
                  <a:lnTo>
                    <a:pt x="25833" y="352087"/>
                  </a:lnTo>
                  <a:lnTo>
                    <a:pt x="7185" y="40983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22632" y="200041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4842"/>
                  </a:lnTo>
                  <a:lnTo>
                    <a:pt x="25" y="203547"/>
                  </a:lnTo>
                  <a:lnTo>
                    <a:pt x="5" y="262518"/>
                  </a:lnTo>
                  <a:lnTo>
                    <a:pt x="1" y="32481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85761" y="2179399"/>
              <a:ext cx="242157" cy="36575"/>
            </a:xfrm>
            <a:custGeom>
              <a:avLst/>
              <a:gdLst/>
              <a:ahLst/>
              <a:cxnLst/>
              <a:rect l="0" t="0" r="0" b="0"/>
              <a:pathLst>
                <a:path w="242157" h="36575">
                  <a:moveTo>
                    <a:pt x="242156" y="0"/>
                  </a:moveTo>
                  <a:lnTo>
                    <a:pt x="199465" y="3119"/>
                  </a:lnTo>
                  <a:lnTo>
                    <a:pt x="136821" y="21331"/>
                  </a:lnTo>
                  <a:lnTo>
                    <a:pt x="102151" y="28547"/>
                  </a:lnTo>
                  <a:lnTo>
                    <a:pt x="48514" y="36574"/>
                  </a:lnTo>
                  <a:lnTo>
                    <a:pt x="27022" y="3653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18852" y="2000414"/>
              <a:ext cx="145937" cy="357970"/>
            </a:xfrm>
            <a:custGeom>
              <a:avLst/>
              <a:gdLst/>
              <a:ahLst/>
              <a:cxnLst/>
              <a:rect l="0" t="0" r="0" b="0"/>
              <a:pathLst>
                <a:path w="145937" h="357970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1351"/>
                  </a:lnTo>
                  <a:lnTo>
                    <a:pt x="17223" y="233932"/>
                  </a:lnTo>
                  <a:lnTo>
                    <a:pt x="19126" y="296683"/>
                  </a:lnTo>
                  <a:lnTo>
                    <a:pt x="19455" y="339940"/>
                  </a:lnTo>
                  <a:lnTo>
                    <a:pt x="18332" y="344780"/>
                  </a:lnTo>
                  <a:lnTo>
                    <a:pt x="16413" y="343327"/>
                  </a:lnTo>
                  <a:lnTo>
                    <a:pt x="12331" y="329235"/>
                  </a:lnTo>
                  <a:lnTo>
                    <a:pt x="11203" y="296163"/>
                  </a:lnTo>
                  <a:lnTo>
                    <a:pt x="23846" y="236746"/>
                  </a:lnTo>
                  <a:lnTo>
                    <a:pt x="29447" y="226851"/>
                  </a:lnTo>
                  <a:lnTo>
                    <a:pt x="45030" y="212737"/>
                  </a:lnTo>
                  <a:lnTo>
                    <a:pt x="66773" y="208803"/>
                  </a:lnTo>
                  <a:lnTo>
                    <a:pt x="79123" y="209392"/>
                  </a:lnTo>
                  <a:lnTo>
                    <a:pt x="99083" y="219405"/>
                  </a:lnTo>
                  <a:lnTo>
                    <a:pt x="107681" y="226989"/>
                  </a:lnTo>
                  <a:lnTo>
                    <a:pt x="120355" y="247893"/>
                  </a:lnTo>
                  <a:lnTo>
                    <a:pt x="140661" y="305865"/>
                  </a:lnTo>
                  <a:lnTo>
                    <a:pt x="14593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27958" y="223204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27958" y="212675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01658" y="2200857"/>
              <a:ext cx="147400" cy="189113"/>
            </a:xfrm>
            <a:custGeom>
              <a:avLst/>
              <a:gdLst/>
              <a:ahLst/>
              <a:cxnLst/>
              <a:rect l="0" t="0" r="0" b="0"/>
              <a:pathLst>
                <a:path w="147400" h="189113">
                  <a:moveTo>
                    <a:pt x="0" y="83826"/>
                  </a:moveTo>
                  <a:lnTo>
                    <a:pt x="5589" y="142443"/>
                  </a:lnTo>
                  <a:lnTo>
                    <a:pt x="15619" y="181193"/>
                  </a:lnTo>
                  <a:lnTo>
                    <a:pt x="13571" y="176233"/>
                  </a:lnTo>
                  <a:lnTo>
                    <a:pt x="5206" y="115745"/>
                  </a:lnTo>
                  <a:lnTo>
                    <a:pt x="9434" y="64958"/>
                  </a:lnTo>
                  <a:lnTo>
                    <a:pt x="19433" y="26113"/>
                  </a:lnTo>
                  <a:lnTo>
                    <a:pt x="30474" y="7094"/>
                  </a:lnTo>
                  <a:lnTo>
                    <a:pt x="39034" y="2256"/>
                  </a:lnTo>
                  <a:lnTo>
                    <a:pt x="61021" y="0"/>
                  </a:lnTo>
                  <a:lnTo>
                    <a:pt x="80153" y="6016"/>
                  </a:lnTo>
                  <a:lnTo>
                    <a:pt x="88530" y="10896"/>
                  </a:lnTo>
                  <a:lnTo>
                    <a:pt x="100958" y="25677"/>
                  </a:lnTo>
                  <a:lnTo>
                    <a:pt x="125962" y="87387"/>
                  </a:lnTo>
                  <a:lnTo>
                    <a:pt x="134715" y="140682"/>
                  </a:lnTo>
                  <a:lnTo>
                    <a:pt x="147399" y="189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117471" y="2236448"/>
              <a:ext cx="217669" cy="401305"/>
            </a:xfrm>
            <a:custGeom>
              <a:avLst/>
              <a:gdLst/>
              <a:ahLst/>
              <a:cxnLst/>
              <a:rect l="0" t="0" r="0" b="0"/>
              <a:pathLst>
                <a:path w="217669" h="401305">
                  <a:moveTo>
                    <a:pt x="189513" y="121935"/>
                  </a:moveTo>
                  <a:lnTo>
                    <a:pt x="197847" y="84457"/>
                  </a:lnTo>
                  <a:lnTo>
                    <a:pt x="196726" y="60824"/>
                  </a:lnTo>
                  <a:lnTo>
                    <a:pt x="182942" y="28959"/>
                  </a:lnTo>
                  <a:lnTo>
                    <a:pt x="170606" y="11982"/>
                  </a:lnTo>
                  <a:lnTo>
                    <a:pt x="151084" y="2877"/>
                  </a:lnTo>
                  <a:lnTo>
                    <a:pt x="127980" y="0"/>
                  </a:lnTo>
                  <a:lnTo>
                    <a:pt x="106013" y="2621"/>
                  </a:lnTo>
                  <a:lnTo>
                    <a:pt x="87671" y="10805"/>
                  </a:lnTo>
                  <a:lnTo>
                    <a:pt x="79504" y="16263"/>
                  </a:lnTo>
                  <a:lnTo>
                    <a:pt x="67310" y="31686"/>
                  </a:lnTo>
                  <a:lnTo>
                    <a:pt x="59162" y="51409"/>
                  </a:lnTo>
                  <a:lnTo>
                    <a:pt x="55744" y="88820"/>
                  </a:lnTo>
                  <a:lnTo>
                    <a:pt x="59090" y="115796"/>
                  </a:lnTo>
                  <a:lnTo>
                    <a:pt x="63960" y="126031"/>
                  </a:lnTo>
                  <a:lnTo>
                    <a:pt x="78730" y="140523"/>
                  </a:lnTo>
                  <a:lnTo>
                    <a:pt x="100112" y="147744"/>
                  </a:lnTo>
                  <a:lnTo>
                    <a:pt x="124043" y="149783"/>
                  </a:lnTo>
                  <a:lnTo>
                    <a:pt x="146378" y="146790"/>
                  </a:lnTo>
                  <a:lnTo>
                    <a:pt x="154907" y="142015"/>
                  </a:lnTo>
                  <a:lnTo>
                    <a:pt x="167503" y="127350"/>
                  </a:lnTo>
                  <a:lnTo>
                    <a:pt x="181172" y="99363"/>
                  </a:lnTo>
                  <a:lnTo>
                    <a:pt x="183952" y="97528"/>
                  </a:lnTo>
                  <a:lnTo>
                    <a:pt x="185806" y="100985"/>
                  </a:lnTo>
                  <a:lnTo>
                    <a:pt x="200641" y="157574"/>
                  </a:lnTo>
                  <a:lnTo>
                    <a:pt x="208609" y="210473"/>
                  </a:lnTo>
                  <a:lnTo>
                    <a:pt x="217418" y="267153"/>
                  </a:lnTo>
                  <a:lnTo>
                    <a:pt x="217668" y="314051"/>
                  </a:lnTo>
                  <a:lnTo>
                    <a:pt x="209436" y="339511"/>
                  </a:lnTo>
                  <a:lnTo>
                    <a:pt x="194858" y="356286"/>
                  </a:lnTo>
                  <a:lnTo>
                    <a:pt x="156904" y="376587"/>
                  </a:lnTo>
                  <a:lnTo>
                    <a:pt x="93698" y="392353"/>
                  </a:lnTo>
                  <a:lnTo>
                    <a:pt x="34002" y="401304"/>
                  </a:lnTo>
                  <a:lnTo>
                    <a:pt x="0" y="395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88235" y="2042528"/>
              <a:ext cx="24077" cy="357970"/>
            </a:xfrm>
            <a:custGeom>
              <a:avLst/>
              <a:gdLst/>
              <a:ahLst/>
              <a:cxnLst/>
              <a:rect l="0" t="0" r="0" b="0"/>
              <a:pathLst>
                <a:path w="24077" h="357970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2" y="94491"/>
                  </a:lnTo>
                  <a:lnTo>
                    <a:pt x="2842" y="144851"/>
                  </a:lnTo>
                  <a:lnTo>
                    <a:pt x="2966" y="196817"/>
                  </a:lnTo>
                  <a:lnTo>
                    <a:pt x="3003" y="249259"/>
                  </a:lnTo>
                  <a:lnTo>
                    <a:pt x="5355" y="309806"/>
                  </a:lnTo>
                  <a:lnTo>
                    <a:pt x="2407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54383" y="2137285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0"/>
                  </a:moveTo>
                  <a:lnTo>
                    <a:pt x="210185" y="14654"/>
                  </a:lnTo>
                  <a:lnTo>
                    <a:pt x="159974" y="28197"/>
                  </a:lnTo>
                  <a:lnTo>
                    <a:pt x="104996" y="42138"/>
                  </a:lnTo>
                  <a:lnTo>
                    <a:pt x="49077" y="5615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20465" y="2253098"/>
              <a:ext cx="132730" cy="148762"/>
            </a:xfrm>
            <a:custGeom>
              <a:avLst/>
              <a:gdLst/>
              <a:ahLst/>
              <a:cxnLst/>
              <a:rect l="0" t="0" r="0" b="0"/>
              <a:pathLst>
                <a:path w="132730" h="148762">
                  <a:moveTo>
                    <a:pt x="102415" y="0"/>
                  </a:moveTo>
                  <a:lnTo>
                    <a:pt x="59723" y="3120"/>
                  </a:lnTo>
                  <a:lnTo>
                    <a:pt x="49388" y="5589"/>
                  </a:lnTo>
                  <a:lnTo>
                    <a:pt x="31665" y="17692"/>
                  </a:lnTo>
                  <a:lnTo>
                    <a:pt x="17159" y="35939"/>
                  </a:lnTo>
                  <a:lnTo>
                    <a:pt x="3585" y="72520"/>
                  </a:lnTo>
                  <a:lnTo>
                    <a:pt x="0" y="99302"/>
                  </a:lnTo>
                  <a:lnTo>
                    <a:pt x="4645" y="120563"/>
                  </a:lnTo>
                  <a:lnTo>
                    <a:pt x="9159" y="129508"/>
                  </a:lnTo>
                  <a:lnTo>
                    <a:pt x="23533" y="142567"/>
                  </a:lnTo>
                  <a:lnTo>
                    <a:pt x="32280" y="147687"/>
                  </a:lnTo>
                  <a:lnTo>
                    <a:pt x="41621" y="148761"/>
                  </a:lnTo>
                  <a:lnTo>
                    <a:pt x="61357" y="143715"/>
                  </a:lnTo>
                  <a:lnTo>
                    <a:pt x="123565" y="108163"/>
                  </a:lnTo>
                  <a:lnTo>
                    <a:pt x="129383" y="97845"/>
                  </a:lnTo>
                  <a:lnTo>
                    <a:pt x="132729" y="70783"/>
                  </a:lnTo>
                  <a:lnTo>
                    <a:pt x="127196" y="48617"/>
                  </a:lnTo>
                  <a:lnTo>
                    <a:pt x="122446" y="39430"/>
                  </a:lnTo>
                  <a:lnTo>
                    <a:pt x="107808" y="26103"/>
                  </a:lnTo>
                  <a:lnTo>
                    <a:pt x="93114" y="18620"/>
                  </a:lnTo>
                  <a:lnTo>
                    <a:pt x="89195" y="18263"/>
                  </a:lnTo>
                  <a:lnTo>
                    <a:pt x="8135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70971" y="2063585"/>
              <a:ext cx="30937" cy="294799"/>
            </a:xfrm>
            <a:custGeom>
              <a:avLst/>
              <a:gdLst/>
              <a:ahLst/>
              <a:cxnLst/>
              <a:rect l="0" t="0" r="0" b="0"/>
              <a:pathLst>
                <a:path w="30937" h="294799">
                  <a:moveTo>
                    <a:pt x="9879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9756"/>
                  </a:lnTo>
                  <a:lnTo>
                    <a:pt x="10098" y="216087"/>
                  </a:lnTo>
                  <a:lnTo>
                    <a:pt x="24408" y="273081"/>
                  </a:lnTo>
                  <a:lnTo>
                    <a:pt x="3093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54507" y="2203749"/>
              <a:ext cx="221100" cy="17765"/>
            </a:xfrm>
            <a:custGeom>
              <a:avLst/>
              <a:gdLst/>
              <a:ahLst/>
              <a:cxnLst/>
              <a:rect l="0" t="0" r="0" b="0"/>
              <a:pathLst>
                <a:path w="221100" h="17765">
                  <a:moveTo>
                    <a:pt x="221099" y="7235"/>
                  </a:moveTo>
                  <a:lnTo>
                    <a:pt x="193543" y="0"/>
                  </a:lnTo>
                  <a:lnTo>
                    <a:pt x="134201" y="476"/>
                  </a:lnTo>
                  <a:lnTo>
                    <a:pt x="71743" y="5900"/>
                  </a:lnTo>
                  <a:lnTo>
                    <a:pt x="17897" y="15392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309387" y="2032000"/>
              <a:ext cx="145205" cy="336912"/>
            </a:xfrm>
            <a:custGeom>
              <a:avLst/>
              <a:gdLst/>
              <a:ahLst/>
              <a:cxnLst/>
              <a:rect l="0" t="0" r="0" b="0"/>
              <a:pathLst>
                <a:path w="145205" h="33691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32309"/>
                  </a:lnTo>
                  <a:lnTo>
                    <a:pt x="17003" y="191281"/>
                  </a:lnTo>
                  <a:lnTo>
                    <a:pt x="23900" y="242029"/>
                  </a:lnTo>
                  <a:lnTo>
                    <a:pt x="28305" y="301098"/>
                  </a:lnTo>
                  <a:lnTo>
                    <a:pt x="27899" y="335529"/>
                  </a:lnTo>
                  <a:lnTo>
                    <a:pt x="26057" y="335990"/>
                  </a:lnTo>
                  <a:lnTo>
                    <a:pt x="23658" y="332788"/>
                  </a:lnTo>
                  <a:lnTo>
                    <a:pt x="19493" y="273082"/>
                  </a:lnTo>
                  <a:lnTo>
                    <a:pt x="24575" y="217458"/>
                  </a:lnTo>
                  <a:lnTo>
                    <a:pt x="36609" y="192574"/>
                  </a:lnTo>
                  <a:lnTo>
                    <a:pt x="44731" y="181025"/>
                  </a:lnTo>
                  <a:lnTo>
                    <a:pt x="53655" y="174496"/>
                  </a:lnTo>
                  <a:lnTo>
                    <a:pt x="63115" y="171312"/>
                  </a:lnTo>
                  <a:lnTo>
                    <a:pt x="72931" y="170360"/>
                  </a:lnTo>
                  <a:lnTo>
                    <a:pt x="90075" y="175541"/>
                  </a:lnTo>
                  <a:lnTo>
                    <a:pt x="97923" y="180198"/>
                  </a:lnTo>
                  <a:lnTo>
                    <a:pt x="120145" y="209109"/>
                  </a:lnTo>
                  <a:lnTo>
                    <a:pt x="135959" y="241722"/>
                  </a:lnTo>
                  <a:lnTo>
                    <a:pt x="137975" y="263020"/>
                  </a:lnTo>
                  <a:lnTo>
                    <a:pt x="137312" y="284184"/>
                  </a:lnTo>
                  <a:lnTo>
                    <a:pt x="145204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501037" y="2188061"/>
              <a:ext cx="174653" cy="184579"/>
            </a:xfrm>
            <a:custGeom>
              <a:avLst/>
              <a:gdLst/>
              <a:ahLst/>
              <a:cxnLst/>
              <a:rect l="0" t="0" r="0" b="0"/>
              <a:pathLst>
                <a:path w="174653" h="184579">
                  <a:moveTo>
                    <a:pt x="16724" y="128208"/>
                  </a:moveTo>
                  <a:lnTo>
                    <a:pt x="27903" y="111440"/>
                  </a:lnTo>
                  <a:lnTo>
                    <a:pt x="42749" y="100089"/>
                  </a:lnTo>
                  <a:lnTo>
                    <a:pt x="106182" y="66670"/>
                  </a:lnTo>
                  <a:lnTo>
                    <a:pt x="118095" y="50555"/>
                  </a:lnTo>
                  <a:lnTo>
                    <a:pt x="122909" y="41344"/>
                  </a:lnTo>
                  <a:lnTo>
                    <a:pt x="123779" y="32864"/>
                  </a:lnTo>
                  <a:lnTo>
                    <a:pt x="118506" y="17203"/>
                  </a:lnTo>
                  <a:lnTo>
                    <a:pt x="105244" y="5563"/>
                  </a:lnTo>
                  <a:lnTo>
                    <a:pt x="96795" y="821"/>
                  </a:lnTo>
                  <a:lnTo>
                    <a:pt x="87652" y="0"/>
                  </a:lnTo>
                  <a:lnTo>
                    <a:pt x="68135" y="5326"/>
                  </a:lnTo>
                  <a:lnTo>
                    <a:pt x="37417" y="21478"/>
                  </a:lnTo>
                  <a:lnTo>
                    <a:pt x="11677" y="46671"/>
                  </a:lnTo>
                  <a:lnTo>
                    <a:pt x="2782" y="69353"/>
                  </a:lnTo>
                  <a:lnTo>
                    <a:pt x="0" y="93861"/>
                  </a:lnTo>
                  <a:lnTo>
                    <a:pt x="2662" y="116452"/>
                  </a:lnTo>
                  <a:lnTo>
                    <a:pt x="16328" y="148901"/>
                  </a:lnTo>
                  <a:lnTo>
                    <a:pt x="34876" y="163921"/>
                  </a:lnTo>
                  <a:lnTo>
                    <a:pt x="79321" y="183096"/>
                  </a:lnTo>
                  <a:lnTo>
                    <a:pt x="100697" y="184578"/>
                  </a:lnTo>
                  <a:lnTo>
                    <a:pt x="157861" y="172845"/>
                  </a:lnTo>
                  <a:lnTo>
                    <a:pt x="174652" y="170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09444" y="2908986"/>
              <a:ext cx="316444" cy="278397"/>
            </a:xfrm>
            <a:custGeom>
              <a:avLst/>
              <a:gdLst/>
              <a:ahLst/>
              <a:cxnLst/>
              <a:rect l="0" t="0" r="0" b="0"/>
              <a:pathLst>
                <a:path w="316444" h="278397">
                  <a:moveTo>
                    <a:pt x="207820" y="17936"/>
                  </a:moveTo>
                  <a:lnTo>
                    <a:pt x="196642" y="6758"/>
                  </a:lnTo>
                  <a:lnTo>
                    <a:pt x="178676" y="1269"/>
                  </a:lnTo>
                  <a:lnTo>
                    <a:pt x="156262" y="0"/>
                  </a:lnTo>
                  <a:lnTo>
                    <a:pt x="102678" y="11790"/>
                  </a:lnTo>
                  <a:lnTo>
                    <a:pt x="61619" y="40769"/>
                  </a:lnTo>
                  <a:lnTo>
                    <a:pt x="16380" y="85634"/>
                  </a:lnTo>
                  <a:lnTo>
                    <a:pt x="6533" y="104176"/>
                  </a:lnTo>
                  <a:lnTo>
                    <a:pt x="0" y="139935"/>
                  </a:lnTo>
                  <a:lnTo>
                    <a:pt x="6198" y="185534"/>
                  </a:lnTo>
                  <a:lnTo>
                    <a:pt x="16539" y="216554"/>
                  </a:lnTo>
                  <a:lnTo>
                    <a:pt x="47074" y="255932"/>
                  </a:lnTo>
                  <a:lnTo>
                    <a:pt x="73234" y="271857"/>
                  </a:lnTo>
                  <a:lnTo>
                    <a:pt x="108801" y="278396"/>
                  </a:lnTo>
                  <a:lnTo>
                    <a:pt x="168806" y="272199"/>
                  </a:lnTo>
                  <a:lnTo>
                    <a:pt x="216882" y="256590"/>
                  </a:lnTo>
                  <a:lnTo>
                    <a:pt x="254583" y="231324"/>
                  </a:lnTo>
                  <a:lnTo>
                    <a:pt x="304777" y="172119"/>
                  </a:lnTo>
                  <a:lnTo>
                    <a:pt x="314473" y="153142"/>
                  </a:lnTo>
                  <a:lnTo>
                    <a:pt x="316443" y="126771"/>
                  </a:lnTo>
                  <a:lnTo>
                    <a:pt x="308175" y="73359"/>
                  </a:lnTo>
                  <a:lnTo>
                    <a:pt x="301629" y="64244"/>
                  </a:lnTo>
                  <a:lnTo>
                    <a:pt x="239405" y="28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66943" y="2976594"/>
              <a:ext cx="148397" cy="324908"/>
            </a:xfrm>
            <a:custGeom>
              <a:avLst/>
              <a:gdLst/>
              <a:ahLst/>
              <a:cxnLst/>
              <a:rect l="0" t="0" r="0" b="0"/>
              <a:pathLst>
                <a:path w="148397" h="324908">
                  <a:moveTo>
                    <a:pt x="18818" y="97727"/>
                  </a:moveTo>
                  <a:lnTo>
                    <a:pt x="21938" y="140419"/>
                  </a:lnTo>
                  <a:lnTo>
                    <a:pt x="28372" y="200965"/>
                  </a:lnTo>
                  <a:lnTo>
                    <a:pt x="29154" y="259063"/>
                  </a:lnTo>
                  <a:lnTo>
                    <a:pt x="29309" y="320929"/>
                  </a:lnTo>
                  <a:lnTo>
                    <a:pt x="29322" y="324907"/>
                  </a:lnTo>
                  <a:lnTo>
                    <a:pt x="26222" y="295503"/>
                  </a:lnTo>
                  <a:lnTo>
                    <a:pt x="18624" y="236422"/>
                  </a:lnTo>
                  <a:lnTo>
                    <a:pt x="10678" y="181622"/>
                  </a:lnTo>
                  <a:lnTo>
                    <a:pt x="3173" y="131326"/>
                  </a:lnTo>
                  <a:lnTo>
                    <a:pt x="0" y="73125"/>
                  </a:lnTo>
                  <a:lnTo>
                    <a:pt x="3826" y="48188"/>
                  </a:lnTo>
                  <a:lnTo>
                    <a:pt x="12545" y="28527"/>
                  </a:lnTo>
                  <a:lnTo>
                    <a:pt x="18145" y="20008"/>
                  </a:lnTo>
                  <a:lnTo>
                    <a:pt x="33727" y="7423"/>
                  </a:lnTo>
                  <a:lnTo>
                    <a:pt x="42796" y="2429"/>
                  </a:lnTo>
                  <a:lnTo>
                    <a:pt x="65350" y="0"/>
                  </a:lnTo>
                  <a:lnTo>
                    <a:pt x="88632" y="3990"/>
                  </a:lnTo>
                  <a:lnTo>
                    <a:pt x="106779" y="13562"/>
                  </a:lnTo>
                  <a:lnTo>
                    <a:pt x="130149" y="37694"/>
                  </a:lnTo>
                  <a:lnTo>
                    <a:pt x="146301" y="67071"/>
                  </a:lnTo>
                  <a:lnTo>
                    <a:pt x="148396" y="90731"/>
                  </a:lnTo>
                  <a:lnTo>
                    <a:pt x="147318" y="103592"/>
                  </a:lnTo>
                  <a:lnTo>
                    <a:pt x="136761" y="124120"/>
                  </a:lnTo>
                  <a:lnTo>
                    <a:pt x="120370" y="139873"/>
                  </a:lnTo>
                  <a:lnTo>
                    <a:pt x="101388" y="150774"/>
                  </a:lnTo>
                  <a:lnTo>
                    <a:pt x="81252" y="153279"/>
                  </a:lnTo>
                  <a:lnTo>
                    <a:pt x="50404" y="150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25688" y="2979564"/>
              <a:ext cx="109610" cy="154510"/>
            </a:xfrm>
            <a:custGeom>
              <a:avLst/>
              <a:gdLst/>
              <a:ahLst/>
              <a:cxnLst/>
              <a:rect l="0" t="0" r="0" b="0"/>
              <a:pathLst>
                <a:path w="109610" h="154510">
                  <a:moveTo>
                    <a:pt x="91700" y="0"/>
                  </a:moveTo>
                  <a:lnTo>
                    <a:pt x="38996" y="19129"/>
                  </a:lnTo>
                  <a:lnTo>
                    <a:pt x="23042" y="30339"/>
                  </a:lnTo>
                  <a:lnTo>
                    <a:pt x="11273" y="46239"/>
                  </a:lnTo>
                  <a:lnTo>
                    <a:pt x="3313" y="66175"/>
                  </a:lnTo>
                  <a:lnTo>
                    <a:pt x="0" y="102536"/>
                  </a:lnTo>
                  <a:lnTo>
                    <a:pt x="3371" y="125120"/>
                  </a:lnTo>
                  <a:lnTo>
                    <a:pt x="8248" y="133716"/>
                  </a:lnTo>
                  <a:lnTo>
                    <a:pt x="23024" y="146388"/>
                  </a:lnTo>
                  <a:lnTo>
                    <a:pt x="44410" y="152799"/>
                  </a:lnTo>
                  <a:lnTo>
                    <a:pt x="56664" y="154509"/>
                  </a:lnTo>
                  <a:lnTo>
                    <a:pt x="76519" y="150169"/>
                  </a:lnTo>
                  <a:lnTo>
                    <a:pt x="85089" y="145737"/>
                  </a:lnTo>
                  <a:lnTo>
                    <a:pt x="97732" y="131453"/>
                  </a:lnTo>
                  <a:lnTo>
                    <a:pt x="106079" y="112236"/>
                  </a:lnTo>
                  <a:lnTo>
                    <a:pt x="109609" y="76279"/>
                  </a:lnTo>
                  <a:lnTo>
                    <a:pt x="10222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70031" y="2947979"/>
              <a:ext cx="239297" cy="166908"/>
            </a:xfrm>
            <a:custGeom>
              <a:avLst/>
              <a:gdLst/>
              <a:ahLst/>
              <a:cxnLst/>
              <a:rect l="0" t="0" r="0" b="0"/>
              <a:pathLst>
                <a:path w="239297" h="166908">
                  <a:moveTo>
                    <a:pt x="0" y="42114"/>
                  </a:moveTo>
                  <a:lnTo>
                    <a:pt x="17958" y="95989"/>
                  </a:lnTo>
                  <a:lnTo>
                    <a:pt x="29368" y="125537"/>
                  </a:lnTo>
                  <a:lnTo>
                    <a:pt x="60294" y="164378"/>
                  </a:lnTo>
                  <a:lnTo>
                    <a:pt x="67102" y="166907"/>
                  </a:lnTo>
                  <a:lnTo>
                    <a:pt x="73980" y="166253"/>
                  </a:lnTo>
                  <a:lnTo>
                    <a:pt x="80906" y="163478"/>
                  </a:lnTo>
                  <a:lnTo>
                    <a:pt x="101831" y="142805"/>
                  </a:lnTo>
                  <a:lnTo>
                    <a:pt x="117259" y="114452"/>
                  </a:lnTo>
                  <a:lnTo>
                    <a:pt x="122626" y="111397"/>
                  </a:lnTo>
                  <a:lnTo>
                    <a:pt x="128545" y="112869"/>
                  </a:lnTo>
                  <a:lnTo>
                    <a:pt x="190258" y="149273"/>
                  </a:lnTo>
                  <a:lnTo>
                    <a:pt x="199368" y="148648"/>
                  </a:lnTo>
                  <a:lnTo>
                    <a:pt x="215729" y="138596"/>
                  </a:lnTo>
                  <a:lnTo>
                    <a:pt x="232506" y="113205"/>
                  </a:lnTo>
                  <a:lnTo>
                    <a:pt x="239296" y="77866"/>
                  </a:lnTo>
                  <a:lnTo>
                    <a:pt x="234645" y="5449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51233" y="2910402"/>
              <a:ext cx="129410" cy="206034"/>
            </a:xfrm>
            <a:custGeom>
              <a:avLst/>
              <a:gdLst/>
              <a:ahLst/>
              <a:cxnLst/>
              <a:rect l="0" t="0" r="0" b="0"/>
              <a:pathLst>
                <a:path w="129410" h="206034">
                  <a:moveTo>
                    <a:pt x="13596" y="100748"/>
                  </a:moveTo>
                  <a:lnTo>
                    <a:pt x="74707" y="82790"/>
                  </a:lnTo>
                  <a:lnTo>
                    <a:pt x="106572" y="71380"/>
                  </a:lnTo>
                  <a:lnTo>
                    <a:pt x="123549" y="60010"/>
                  </a:lnTo>
                  <a:lnTo>
                    <a:pt x="126672" y="52532"/>
                  </a:lnTo>
                  <a:lnTo>
                    <a:pt x="126415" y="44038"/>
                  </a:lnTo>
                  <a:lnTo>
                    <a:pt x="119889" y="26410"/>
                  </a:lnTo>
                  <a:lnTo>
                    <a:pt x="109191" y="10777"/>
                  </a:lnTo>
                  <a:lnTo>
                    <a:pt x="90397" y="2269"/>
                  </a:lnTo>
                  <a:lnTo>
                    <a:pt x="78835" y="0"/>
                  </a:lnTo>
                  <a:lnTo>
                    <a:pt x="56628" y="3719"/>
                  </a:lnTo>
                  <a:lnTo>
                    <a:pt x="27516" y="18966"/>
                  </a:lnTo>
                  <a:lnTo>
                    <a:pt x="12763" y="32815"/>
                  </a:lnTo>
                  <a:lnTo>
                    <a:pt x="2308" y="50668"/>
                  </a:lnTo>
                  <a:lnTo>
                    <a:pt x="0" y="73421"/>
                  </a:lnTo>
                  <a:lnTo>
                    <a:pt x="8051" y="120566"/>
                  </a:lnTo>
                  <a:lnTo>
                    <a:pt x="23131" y="153023"/>
                  </a:lnTo>
                  <a:lnTo>
                    <a:pt x="48007" y="179278"/>
                  </a:lnTo>
                  <a:lnTo>
                    <a:pt x="77604" y="196286"/>
                  </a:lnTo>
                  <a:lnTo>
                    <a:pt x="129409" y="206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36728" y="2937450"/>
              <a:ext cx="122899" cy="171162"/>
            </a:xfrm>
            <a:custGeom>
              <a:avLst/>
              <a:gdLst/>
              <a:ahLst/>
              <a:cxnLst/>
              <a:rect l="0" t="0" r="0" b="0"/>
              <a:pathLst>
                <a:path w="122899" h="171162">
                  <a:moveTo>
                    <a:pt x="28142" y="94757"/>
                  </a:moveTo>
                  <a:lnTo>
                    <a:pt x="22553" y="111524"/>
                  </a:lnTo>
                  <a:lnTo>
                    <a:pt x="22929" y="129115"/>
                  </a:lnTo>
                  <a:lnTo>
                    <a:pt x="33522" y="171161"/>
                  </a:lnTo>
                  <a:lnTo>
                    <a:pt x="13988" y="111723"/>
                  </a:lnTo>
                  <a:lnTo>
                    <a:pt x="4303" y="85920"/>
                  </a:lnTo>
                  <a:lnTo>
                    <a:pt x="0" y="58854"/>
                  </a:lnTo>
                  <a:lnTo>
                    <a:pt x="4326" y="37466"/>
                  </a:lnTo>
                  <a:lnTo>
                    <a:pt x="8755" y="28487"/>
                  </a:lnTo>
                  <a:lnTo>
                    <a:pt x="26156" y="15391"/>
                  </a:lnTo>
                  <a:lnTo>
                    <a:pt x="49486" y="6841"/>
                  </a:lnTo>
                  <a:lnTo>
                    <a:pt x="96352" y="1352"/>
                  </a:lnTo>
                  <a:lnTo>
                    <a:pt x="1228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12311" y="294797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9193" y="140291"/>
                  </a:lnTo>
                  <a:lnTo>
                    <a:pt x="6816" y="15593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12311" y="28321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48767" y="2926922"/>
              <a:ext cx="179750" cy="200042"/>
            </a:xfrm>
            <a:custGeom>
              <a:avLst/>
              <a:gdLst/>
              <a:ahLst/>
              <a:cxnLst/>
              <a:rect l="0" t="0" r="0" b="0"/>
              <a:pathLst>
                <a:path w="179750" h="200042">
                  <a:moveTo>
                    <a:pt x="105699" y="0"/>
                  </a:moveTo>
                  <a:lnTo>
                    <a:pt x="47082" y="5589"/>
                  </a:lnTo>
                  <a:lnTo>
                    <a:pt x="26614" y="14572"/>
                  </a:lnTo>
                  <a:lnTo>
                    <a:pt x="17881" y="20244"/>
                  </a:lnTo>
                  <a:lnTo>
                    <a:pt x="5058" y="35903"/>
                  </a:lnTo>
                  <a:lnTo>
                    <a:pt x="0" y="44993"/>
                  </a:lnTo>
                  <a:lnTo>
                    <a:pt x="138" y="52222"/>
                  </a:lnTo>
                  <a:lnTo>
                    <a:pt x="3739" y="58211"/>
                  </a:lnTo>
                  <a:lnTo>
                    <a:pt x="9650" y="63374"/>
                  </a:lnTo>
                  <a:lnTo>
                    <a:pt x="65725" y="83792"/>
                  </a:lnTo>
                  <a:lnTo>
                    <a:pt x="120160" y="92590"/>
                  </a:lnTo>
                  <a:lnTo>
                    <a:pt x="156387" y="105293"/>
                  </a:lnTo>
                  <a:lnTo>
                    <a:pt x="172291" y="120496"/>
                  </a:lnTo>
                  <a:lnTo>
                    <a:pt x="178170" y="129464"/>
                  </a:lnTo>
                  <a:lnTo>
                    <a:pt x="179749" y="138952"/>
                  </a:lnTo>
                  <a:lnTo>
                    <a:pt x="175265" y="158852"/>
                  </a:lnTo>
                  <a:lnTo>
                    <a:pt x="169624" y="166733"/>
                  </a:lnTo>
                  <a:lnTo>
                    <a:pt x="153998" y="178608"/>
                  </a:lnTo>
                  <a:lnTo>
                    <a:pt x="90555" y="191196"/>
                  </a:lnTo>
                  <a:lnTo>
                    <a:pt x="50519" y="197421"/>
                  </a:lnTo>
                  <a:lnTo>
                    <a:pt x="2147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146281" y="2924164"/>
              <a:ext cx="196645" cy="154470"/>
            </a:xfrm>
            <a:custGeom>
              <a:avLst/>
              <a:gdLst/>
              <a:ahLst/>
              <a:cxnLst/>
              <a:rect l="0" t="0" r="0" b="0"/>
              <a:pathLst>
                <a:path w="196645" h="154470">
                  <a:moveTo>
                    <a:pt x="108268" y="2758"/>
                  </a:moveTo>
                  <a:lnTo>
                    <a:pt x="65576" y="17330"/>
                  </a:lnTo>
                  <a:lnTo>
                    <a:pt x="46010" y="30292"/>
                  </a:lnTo>
                  <a:lnTo>
                    <a:pt x="23011" y="57320"/>
                  </a:lnTo>
                  <a:lnTo>
                    <a:pt x="263" y="108296"/>
                  </a:lnTo>
                  <a:lnTo>
                    <a:pt x="0" y="118740"/>
                  </a:lnTo>
                  <a:lnTo>
                    <a:pt x="5947" y="139703"/>
                  </a:lnTo>
                  <a:lnTo>
                    <a:pt x="14317" y="146697"/>
                  </a:lnTo>
                  <a:lnTo>
                    <a:pt x="39216" y="154469"/>
                  </a:lnTo>
                  <a:lnTo>
                    <a:pt x="74940" y="153254"/>
                  </a:lnTo>
                  <a:lnTo>
                    <a:pt x="137429" y="139112"/>
                  </a:lnTo>
                  <a:lnTo>
                    <a:pt x="181489" y="119899"/>
                  </a:lnTo>
                  <a:lnTo>
                    <a:pt x="188667" y="110098"/>
                  </a:lnTo>
                  <a:lnTo>
                    <a:pt x="196644" y="83610"/>
                  </a:lnTo>
                  <a:lnTo>
                    <a:pt x="193950" y="58579"/>
                  </a:lnTo>
                  <a:lnTo>
                    <a:pt x="184954" y="36926"/>
                  </a:lnTo>
                  <a:lnTo>
                    <a:pt x="173156" y="19503"/>
                  </a:lnTo>
                  <a:lnTo>
                    <a:pt x="153874" y="7081"/>
                  </a:lnTo>
                  <a:lnTo>
                    <a:pt x="132047" y="0"/>
                  </a:lnTo>
                  <a:lnTo>
                    <a:pt x="97740" y="2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05241" y="2883856"/>
              <a:ext cx="143727" cy="222051"/>
            </a:xfrm>
            <a:custGeom>
              <a:avLst/>
              <a:gdLst/>
              <a:ahLst/>
              <a:cxnLst/>
              <a:rect l="0" t="0" r="0" b="0"/>
              <a:pathLst>
                <a:path w="143727" h="222051">
                  <a:moveTo>
                    <a:pt x="7236" y="43066"/>
                  </a:moveTo>
                  <a:lnTo>
                    <a:pt x="0" y="70622"/>
                  </a:lnTo>
                  <a:lnTo>
                    <a:pt x="477" y="126844"/>
                  </a:lnTo>
                  <a:lnTo>
                    <a:pt x="6346" y="188066"/>
                  </a:lnTo>
                  <a:lnTo>
                    <a:pt x="6841" y="180820"/>
                  </a:lnTo>
                  <a:lnTo>
                    <a:pt x="1970" y="121980"/>
                  </a:lnTo>
                  <a:lnTo>
                    <a:pt x="8796" y="73077"/>
                  </a:lnTo>
                  <a:lnTo>
                    <a:pt x="16118" y="42366"/>
                  </a:lnTo>
                  <a:lnTo>
                    <a:pt x="27171" y="20918"/>
                  </a:lnTo>
                  <a:lnTo>
                    <a:pt x="43002" y="6706"/>
                  </a:lnTo>
                  <a:lnTo>
                    <a:pt x="52137" y="1279"/>
                  </a:lnTo>
                  <a:lnTo>
                    <a:pt x="61736" y="0"/>
                  </a:lnTo>
                  <a:lnTo>
                    <a:pt x="81761" y="4818"/>
                  </a:lnTo>
                  <a:lnTo>
                    <a:pt x="107176" y="20685"/>
                  </a:lnTo>
                  <a:lnTo>
                    <a:pt x="129525" y="45793"/>
                  </a:lnTo>
                  <a:lnTo>
                    <a:pt x="137625" y="71574"/>
                  </a:lnTo>
                  <a:lnTo>
                    <a:pt x="142185" y="118973"/>
                  </a:lnTo>
                  <a:lnTo>
                    <a:pt x="143726" y="181802"/>
                  </a:lnTo>
                  <a:lnTo>
                    <a:pt x="140818" y="201433"/>
                  </a:lnTo>
                  <a:lnTo>
                    <a:pt x="133578" y="222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605653" y="2829810"/>
              <a:ext cx="249021" cy="234647"/>
            </a:xfrm>
            <a:custGeom>
              <a:avLst/>
              <a:gdLst/>
              <a:ahLst/>
              <a:cxnLst/>
              <a:rect l="0" t="0" r="0" b="0"/>
              <a:pathLst>
                <a:path w="249021" h="234647">
                  <a:moveTo>
                    <a:pt x="17393" y="118169"/>
                  </a:moveTo>
                  <a:lnTo>
                    <a:pt x="76011" y="118169"/>
                  </a:lnTo>
                  <a:lnTo>
                    <a:pt x="132608" y="106716"/>
                  </a:lnTo>
                  <a:lnTo>
                    <a:pt x="152828" y="99041"/>
                  </a:lnTo>
                  <a:lnTo>
                    <a:pt x="169613" y="87831"/>
                  </a:lnTo>
                  <a:lnTo>
                    <a:pt x="175025" y="79226"/>
                  </a:lnTo>
                  <a:lnTo>
                    <a:pt x="181039" y="57187"/>
                  </a:lnTo>
                  <a:lnTo>
                    <a:pt x="177473" y="34914"/>
                  </a:lnTo>
                  <a:lnTo>
                    <a:pt x="173246" y="24061"/>
                  </a:lnTo>
                  <a:lnTo>
                    <a:pt x="159192" y="8883"/>
                  </a:lnTo>
                  <a:lnTo>
                    <a:pt x="150530" y="3197"/>
                  </a:lnTo>
                  <a:lnTo>
                    <a:pt x="131548" y="0"/>
                  </a:lnTo>
                  <a:lnTo>
                    <a:pt x="90765" y="7479"/>
                  </a:lnTo>
                  <a:lnTo>
                    <a:pt x="64999" y="22461"/>
                  </a:lnTo>
                  <a:lnTo>
                    <a:pt x="42548" y="47307"/>
                  </a:lnTo>
                  <a:lnTo>
                    <a:pt x="8962" y="102300"/>
                  </a:lnTo>
                  <a:lnTo>
                    <a:pt x="1948" y="123594"/>
                  </a:lnTo>
                  <a:lnTo>
                    <a:pt x="0" y="148656"/>
                  </a:lnTo>
                  <a:lnTo>
                    <a:pt x="3034" y="175392"/>
                  </a:lnTo>
                  <a:lnTo>
                    <a:pt x="14521" y="196634"/>
                  </a:lnTo>
                  <a:lnTo>
                    <a:pt x="50491" y="229335"/>
                  </a:lnTo>
                  <a:lnTo>
                    <a:pt x="73828" y="234646"/>
                  </a:lnTo>
                  <a:lnTo>
                    <a:pt x="133490" y="225664"/>
                  </a:lnTo>
                  <a:lnTo>
                    <a:pt x="186598" y="212669"/>
                  </a:lnTo>
                  <a:lnTo>
                    <a:pt x="211919" y="204622"/>
                  </a:lnTo>
                  <a:lnTo>
                    <a:pt x="249020" y="181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821430" y="222215"/>
            <a:ext cx="6401328" cy="820107"/>
            <a:chOff x="1821430" y="222215"/>
            <a:chExt cx="6401328" cy="820107"/>
          </a:xfrm>
        </p:grpSpPr>
        <p:sp>
          <p:nvSpPr>
            <p:cNvPr id="2" name="Freeform 1"/>
            <p:cNvSpPr/>
            <p:nvPr/>
          </p:nvSpPr>
          <p:spPr>
            <a:xfrm>
              <a:off x="2021905" y="347440"/>
              <a:ext cx="31153" cy="694882"/>
            </a:xfrm>
            <a:custGeom>
              <a:avLst/>
              <a:gdLst/>
              <a:ahLst/>
              <a:cxnLst/>
              <a:rect l="0" t="0" r="0" b="0"/>
              <a:pathLst>
                <a:path w="31153" h="694882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5284" y="167459"/>
                  </a:lnTo>
                  <a:lnTo>
                    <a:pt x="7956" y="213246"/>
                  </a:lnTo>
                  <a:lnTo>
                    <a:pt x="9461" y="275704"/>
                  </a:lnTo>
                  <a:lnTo>
                    <a:pt x="9907" y="326965"/>
                  </a:lnTo>
                  <a:lnTo>
                    <a:pt x="10039" y="376079"/>
                  </a:lnTo>
                  <a:lnTo>
                    <a:pt x="15673" y="434596"/>
                  </a:lnTo>
                  <a:lnTo>
                    <a:pt x="19645" y="491215"/>
                  </a:lnTo>
                  <a:lnTo>
                    <a:pt x="23549" y="544340"/>
                  </a:lnTo>
                  <a:lnTo>
                    <a:pt x="29650" y="600154"/>
                  </a:lnTo>
                  <a:lnTo>
                    <a:pt x="30855" y="656759"/>
                  </a:lnTo>
                  <a:lnTo>
                    <a:pt x="31152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21430" y="222215"/>
              <a:ext cx="555314" cy="422847"/>
            </a:xfrm>
            <a:custGeom>
              <a:avLst/>
              <a:gdLst/>
              <a:ahLst/>
              <a:cxnLst/>
              <a:rect l="0" t="0" r="0" b="0"/>
              <a:pathLst>
                <a:path w="555314" h="422847">
                  <a:moveTo>
                    <a:pt x="0" y="219981"/>
                  </a:moveTo>
                  <a:lnTo>
                    <a:pt x="5589" y="161365"/>
                  </a:lnTo>
                  <a:lnTo>
                    <a:pt x="20243" y="126574"/>
                  </a:lnTo>
                  <a:lnTo>
                    <a:pt x="65487" y="71237"/>
                  </a:lnTo>
                  <a:lnTo>
                    <a:pt x="105742" y="39778"/>
                  </a:lnTo>
                  <a:lnTo>
                    <a:pt x="163577" y="11605"/>
                  </a:lnTo>
                  <a:lnTo>
                    <a:pt x="215363" y="2652"/>
                  </a:lnTo>
                  <a:lnTo>
                    <a:pt x="269572" y="0"/>
                  </a:lnTo>
                  <a:lnTo>
                    <a:pt x="330715" y="7509"/>
                  </a:lnTo>
                  <a:lnTo>
                    <a:pt x="380921" y="23377"/>
                  </a:lnTo>
                  <a:lnTo>
                    <a:pt x="415462" y="42015"/>
                  </a:lnTo>
                  <a:lnTo>
                    <a:pt x="477070" y="97189"/>
                  </a:lnTo>
                  <a:lnTo>
                    <a:pt x="505324" y="131472"/>
                  </a:lnTo>
                  <a:lnTo>
                    <a:pt x="533435" y="182611"/>
                  </a:lnTo>
                  <a:lnTo>
                    <a:pt x="551942" y="237773"/>
                  </a:lnTo>
                  <a:lnTo>
                    <a:pt x="555313" y="265713"/>
                  </a:lnTo>
                  <a:lnTo>
                    <a:pt x="546033" y="307751"/>
                  </a:lnTo>
                  <a:lnTo>
                    <a:pt x="514700" y="354302"/>
                  </a:lnTo>
                  <a:lnTo>
                    <a:pt x="489675" y="379623"/>
                  </a:lnTo>
                  <a:lnTo>
                    <a:pt x="440483" y="406020"/>
                  </a:lnTo>
                  <a:lnTo>
                    <a:pt x="385706" y="422846"/>
                  </a:lnTo>
                  <a:lnTo>
                    <a:pt x="325169" y="421203"/>
                  </a:lnTo>
                  <a:lnTo>
                    <a:pt x="305326" y="4200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34406" y="722340"/>
              <a:ext cx="284768" cy="223048"/>
            </a:xfrm>
            <a:custGeom>
              <a:avLst/>
              <a:gdLst/>
              <a:ahLst/>
              <a:cxnLst/>
              <a:rect l="0" t="0" r="0" b="0"/>
              <a:pathLst>
                <a:path w="284768" h="223048">
                  <a:moveTo>
                    <a:pt x="187148" y="14654"/>
                  </a:moveTo>
                  <a:lnTo>
                    <a:pt x="143185" y="0"/>
                  </a:lnTo>
                  <a:lnTo>
                    <a:pt x="120036" y="2682"/>
                  </a:lnTo>
                  <a:lnTo>
                    <a:pt x="80695" y="20466"/>
                  </a:lnTo>
                  <a:lnTo>
                    <a:pt x="36659" y="52327"/>
                  </a:lnTo>
                  <a:lnTo>
                    <a:pt x="18426" y="79629"/>
                  </a:lnTo>
                  <a:lnTo>
                    <a:pt x="2955" y="121465"/>
                  </a:lnTo>
                  <a:lnTo>
                    <a:pt x="0" y="146744"/>
                  </a:lnTo>
                  <a:lnTo>
                    <a:pt x="8045" y="170457"/>
                  </a:lnTo>
                  <a:lnTo>
                    <a:pt x="23318" y="191525"/>
                  </a:lnTo>
                  <a:lnTo>
                    <a:pt x="41805" y="208687"/>
                  </a:lnTo>
                  <a:lnTo>
                    <a:pt x="67959" y="217874"/>
                  </a:lnTo>
                  <a:lnTo>
                    <a:pt x="115568" y="223047"/>
                  </a:lnTo>
                  <a:lnTo>
                    <a:pt x="172879" y="219205"/>
                  </a:lnTo>
                  <a:lnTo>
                    <a:pt x="228769" y="192384"/>
                  </a:lnTo>
                  <a:lnTo>
                    <a:pt x="265690" y="165315"/>
                  </a:lnTo>
                  <a:lnTo>
                    <a:pt x="277817" y="142056"/>
                  </a:lnTo>
                  <a:lnTo>
                    <a:pt x="284767" y="113391"/>
                  </a:lnTo>
                  <a:lnTo>
                    <a:pt x="279697" y="59981"/>
                  </a:lnTo>
                  <a:lnTo>
                    <a:pt x="276923" y="48382"/>
                  </a:lnTo>
                  <a:lnTo>
                    <a:pt x="271565" y="39479"/>
                  </a:lnTo>
                  <a:lnTo>
                    <a:pt x="256252" y="26467"/>
                  </a:lnTo>
                  <a:lnTo>
                    <a:pt x="218996" y="9752"/>
                  </a:lnTo>
                  <a:lnTo>
                    <a:pt x="187148" y="4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0882" y="706872"/>
              <a:ext cx="248608" cy="286935"/>
            </a:xfrm>
            <a:custGeom>
              <a:avLst/>
              <a:gdLst/>
              <a:ahLst/>
              <a:cxnLst/>
              <a:rect l="0" t="0" r="0" b="0"/>
              <a:pathLst>
                <a:path w="248608" h="286935">
                  <a:moveTo>
                    <a:pt x="179698" y="9065"/>
                  </a:moveTo>
                  <a:lnTo>
                    <a:pt x="121081" y="0"/>
                  </a:lnTo>
                  <a:lnTo>
                    <a:pt x="64484" y="10182"/>
                  </a:lnTo>
                  <a:lnTo>
                    <a:pt x="21889" y="28913"/>
                  </a:lnTo>
                  <a:lnTo>
                    <a:pt x="7005" y="44793"/>
                  </a:lnTo>
                  <a:lnTo>
                    <a:pt x="1398" y="53941"/>
                  </a:lnTo>
                  <a:lnTo>
                    <a:pt x="0" y="62379"/>
                  </a:lnTo>
                  <a:lnTo>
                    <a:pt x="1408" y="70344"/>
                  </a:lnTo>
                  <a:lnTo>
                    <a:pt x="4686" y="77994"/>
                  </a:lnTo>
                  <a:lnTo>
                    <a:pt x="20806" y="89613"/>
                  </a:lnTo>
                  <a:lnTo>
                    <a:pt x="82691" y="109186"/>
                  </a:lnTo>
                  <a:lnTo>
                    <a:pt x="134713" y="116450"/>
                  </a:lnTo>
                  <a:lnTo>
                    <a:pt x="189848" y="132174"/>
                  </a:lnTo>
                  <a:lnTo>
                    <a:pt x="211115" y="139040"/>
                  </a:lnTo>
                  <a:lnTo>
                    <a:pt x="229146" y="152230"/>
                  </a:lnTo>
                  <a:lnTo>
                    <a:pt x="237230" y="160660"/>
                  </a:lnTo>
                  <a:lnTo>
                    <a:pt x="246212" y="182506"/>
                  </a:lnTo>
                  <a:lnTo>
                    <a:pt x="248607" y="194882"/>
                  </a:lnTo>
                  <a:lnTo>
                    <a:pt x="245029" y="217993"/>
                  </a:lnTo>
                  <a:lnTo>
                    <a:pt x="229861" y="247615"/>
                  </a:lnTo>
                  <a:lnTo>
                    <a:pt x="216031" y="262486"/>
                  </a:lnTo>
                  <a:lnTo>
                    <a:pt x="187344" y="277435"/>
                  </a:lnTo>
                  <a:lnTo>
                    <a:pt x="149728" y="286934"/>
                  </a:lnTo>
                  <a:lnTo>
                    <a:pt x="95096" y="280849"/>
                  </a:lnTo>
                  <a:lnTo>
                    <a:pt x="56365" y="268578"/>
                  </a:lnTo>
                  <a:lnTo>
                    <a:pt x="11242" y="2512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79564" y="76858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9445" y="142949"/>
                  </a:lnTo>
                  <a:lnTo>
                    <a:pt x="2212" y="1855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90093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53305" y="442196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0529" y="153212"/>
                  </a:lnTo>
                  <a:lnTo>
                    <a:pt x="10529" y="204884"/>
                  </a:lnTo>
                  <a:lnTo>
                    <a:pt x="10529" y="267767"/>
                  </a:lnTo>
                  <a:lnTo>
                    <a:pt x="9359" y="313200"/>
                  </a:lnTo>
                  <a:lnTo>
                    <a:pt x="4463" y="374730"/>
                  </a:lnTo>
                  <a:lnTo>
                    <a:pt x="5865" y="428741"/>
                  </a:lnTo>
                  <a:lnTo>
                    <a:pt x="773" y="491161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95378" y="689291"/>
              <a:ext cx="305327" cy="16119"/>
            </a:xfrm>
            <a:custGeom>
              <a:avLst/>
              <a:gdLst/>
              <a:ahLst/>
              <a:cxnLst/>
              <a:rect l="0" t="0" r="0" b="0"/>
              <a:pathLst>
                <a:path w="305327" h="16119">
                  <a:moveTo>
                    <a:pt x="305326" y="5589"/>
                  </a:moveTo>
                  <a:lnTo>
                    <a:pt x="288559" y="0"/>
                  </a:lnTo>
                  <a:lnTo>
                    <a:pt x="270968" y="376"/>
                  </a:lnTo>
                  <a:lnTo>
                    <a:pt x="209988" y="6073"/>
                  </a:lnTo>
                  <a:lnTo>
                    <a:pt x="156975" y="12622"/>
                  </a:lnTo>
                  <a:lnTo>
                    <a:pt x="95955" y="15427"/>
                  </a:lnTo>
                  <a:lnTo>
                    <a:pt x="38841" y="1598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5095" y="768580"/>
              <a:ext cx="19310" cy="189514"/>
            </a:xfrm>
            <a:custGeom>
              <a:avLst/>
              <a:gdLst/>
              <a:ahLst/>
              <a:cxnLst/>
              <a:rect l="0" t="0" r="0" b="0"/>
              <a:pathLst>
                <a:path w="19310" h="189514">
                  <a:moveTo>
                    <a:pt x="19309" y="0"/>
                  </a:moveTo>
                  <a:lnTo>
                    <a:pt x="8130" y="22357"/>
                  </a:lnTo>
                  <a:lnTo>
                    <a:pt x="1179" y="69795"/>
                  </a:lnTo>
                  <a:lnTo>
                    <a:pt x="0" y="131896"/>
                  </a:lnTo>
                  <a:lnTo>
                    <a:pt x="878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3875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705409"/>
              <a:ext cx="221099" cy="277232"/>
            </a:xfrm>
            <a:custGeom>
              <a:avLst/>
              <a:gdLst/>
              <a:ahLst/>
              <a:cxnLst/>
              <a:rect l="0" t="0" r="0" b="0"/>
              <a:pathLst>
                <a:path w="221099" h="277232">
                  <a:moveTo>
                    <a:pt x="0" y="10528"/>
                  </a:moveTo>
                  <a:lnTo>
                    <a:pt x="15641" y="28509"/>
                  </a:lnTo>
                  <a:lnTo>
                    <a:pt x="46843" y="90948"/>
                  </a:lnTo>
                  <a:lnTo>
                    <a:pt x="80879" y="143576"/>
                  </a:lnTo>
                  <a:lnTo>
                    <a:pt x="104381" y="199538"/>
                  </a:lnTo>
                  <a:lnTo>
                    <a:pt x="131119" y="252617"/>
                  </a:lnTo>
                  <a:lnTo>
                    <a:pt x="144452" y="273711"/>
                  </a:lnTo>
                  <a:lnTo>
                    <a:pt x="150114" y="277231"/>
                  </a:lnTo>
                  <a:lnTo>
                    <a:pt x="155058" y="276067"/>
                  </a:lnTo>
                  <a:lnTo>
                    <a:pt x="159524" y="271782"/>
                  </a:lnTo>
                  <a:lnTo>
                    <a:pt x="164486" y="251423"/>
                  </a:lnTo>
                  <a:lnTo>
                    <a:pt x="175168" y="189563"/>
                  </a:lnTo>
                  <a:lnTo>
                    <a:pt x="178230" y="136187"/>
                  </a:lnTo>
                  <a:lnTo>
                    <a:pt x="184424" y="86173"/>
                  </a:lnTo>
                  <a:lnTo>
                    <a:pt x="208629" y="3184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21844" y="700002"/>
              <a:ext cx="210571" cy="271821"/>
            </a:xfrm>
            <a:custGeom>
              <a:avLst/>
              <a:gdLst/>
              <a:ahLst/>
              <a:cxnLst/>
              <a:rect l="0" t="0" r="0" b="0"/>
              <a:pathLst>
                <a:path w="210571" h="271821">
                  <a:moveTo>
                    <a:pt x="0" y="89635"/>
                  </a:moveTo>
                  <a:lnTo>
                    <a:pt x="62280" y="106423"/>
                  </a:lnTo>
                  <a:lnTo>
                    <a:pt x="116331" y="109849"/>
                  </a:lnTo>
                  <a:lnTo>
                    <a:pt x="142950" y="107977"/>
                  </a:lnTo>
                  <a:lnTo>
                    <a:pt x="166479" y="99347"/>
                  </a:lnTo>
                  <a:lnTo>
                    <a:pt x="182396" y="84593"/>
                  </a:lnTo>
                  <a:lnTo>
                    <a:pt x="188278" y="75745"/>
                  </a:lnTo>
                  <a:lnTo>
                    <a:pt x="191694" y="53436"/>
                  </a:lnTo>
                  <a:lnTo>
                    <a:pt x="188143" y="30263"/>
                  </a:lnTo>
                  <a:lnTo>
                    <a:pt x="178766" y="12164"/>
                  </a:lnTo>
                  <a:lnTo>
                    <a:pt x="170650" y="6402"/>
                  </a:lnTo>
                  <a:lnTo>
                    <a:pt x="149154" y="0"/>
                  </a:lnTo>
                  <a:lnTo>
                    <a:pt x="116334" y="1985"/>
                  </a:lnTo>
                  <a:lnTo>
                    <a:pt x="63240" y="24742"/>
                  </a:lnTo>
                  <a:lnTo>
                    <a:pt x="34726" y="39602"/>
                  </a:lnTo>
                  <a:lnTo>
                    <a:pt x="20113" y="53360"/>
                  </a:lnTo>
                  <a:lnTo>
                    <a:pt x="9719" y="71173"/>
                  </a:lnTo>
                  <a:lnTo>
                    <a:pt x="1920" y="126845"/>
                  </a:lnTo>
                  <a:lnTo>
                    <a:pt x="3499" y="184116"/>
                  </a:lnTo>
                  <a:lnTo>
                    <a:pt x="9744" y="210005"/>
                  </a:lnTo>
                  <a:lnTo>
                    <a:pt x="26414" y="237734"/>
                  </a:lnTo>
                  <a:lnTo>
                    <a:pt x="47341" y="259598"/>
                  </a:lnTo>
                  <a:lnTo>
                    <a:pt x="65494" y="269679"/>
                  </a:lnTo>
                  <a:lnTo>
                    <a:pt x="85260" y="271820"/>
                  </a:lnTo>
                  <a:lnTo>
                    <a:pt x="137724" y="269252"/>
                  </a:lnTo>
                  <a:lnTo>
                    <a:pt x="185262" y="260339"/>
                  </a:lnTo>
                  <a:lnTo>
                    <a:pt x="210570" y="2475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43067" y="336911"/>
              <a:ext cx="21046" cy="600126"/>
            </a:xfrm>
            <a:custGeom>
              <a:avLst/>
              <a:gdLst/>
              <a:ahLst/>
              <a:cxnLst/>
              <a:rect l="0" t="0" r="0" b="0"/>
              <a:pathLst>
                <a:path w="21046" h="600126">
                  <a:moveTo>
                    <a:pt x="10529" y="0"/>
                  </a:moveTo>
                  <a:lnTo>
                    <a:pt x="4939" y="16768"/>
                  </a:lnTo>
                  <a:lnTo>
                    <a:pt x="8211" y="71856"/>
                  </a:lnTo>
                  <a:lnTo>
                    <a:pt x="9842" y="130085"/>
                  </a:lnTo>
                  <a:lnTo>
                    <a:pt x="10223" y="175189"/>
                  </a:lnTo>
                  <a:lnTo>
                    <a:pt x="16027" y="229853"/>
                  </a:lnTo>
                  <a:lnTo>
                    <a:pt x="20063" y="291415"/>
                  </a:lnTo>
                  <a:lnTo>
                    <a:pt x="20763" y="340329"/>
                  </a:lnTo>
                  <a:lnTo>
                    <a:pt x="20999" y="399372"/>
                  </a:lnTo>
                  <a:lnTo>
                    <a:pt x="21045" y="456095"/>
                  </a:lnTo>
                  <a:lnTo>
                    <a:pt x="13819" y="513529"/>
                  </a:lnTo>
                  <a:lnTo>
                    <a:pt x="8059" y="570628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30894" y="305431"/>
              <a:ext cx="482779" cy="326279"/>
            </a:xfrm>
            <a:custGeom>
              <a:avLst/>
              <a:gdLst/>
              <a:ahLst/>
              <a:cxnLst/>
              <a:rect l="0" t="0" r="0" b="0"/>
              <a:pathLst>
                <a:path w="482779" h="326279">
                  <a:moveTo>
                    <a:pt x="12132" y="126237"/>
                  </a:moveTo>
                  <a:lnTo>
                    <a:pt x="953" y="115058"/>
                  </a:lnTo>
                  <a:lnTo>
                    <a:pt x="0" y="108256"/>
                  </a:lnTo>
                  <a:lnTo>
                    <a:pt x="5180" y="91339"/>
                  </a:lnTo>
                  <a:lnTo>
                    <a:pt x="18401" y="75242"/>
                  </a:lnTo>
                  <a:lnTo>
                    <a:pt x="78972" y="31625"/>
                  </a:lnTo>
                  <a:lnTo>
                    <a:pt x="121623" y="13586"/>
                  </a:lnTo>
                  <a:lnTo>
                    <a:pt x="171306" y="3952"/>
                  </a:lnTo>
                  <a:lnTo>
                    <a:pt x="223071" y="1097"/>
                  </a:lnTo>
                  <a:lnTo>
                    <a:pt x="275454" y="251"/>
                  </a:lnTo>
                  <a:lnTo>
                    <a:pt x="328019" y="0"/>
                  </a:lnTo>
                  <a:lnTo>
                    <a:pt x="361926" y="3451"/>
                  </a:lnTo>
                  <a:lnTo>
                    <a:pt x="406153" y="25125"/>
                  </a:lnTo>
                  <a:lnTo>
                    <a:pt x="450012" y="63890"/>
                  </a:lnTo>
                  <a:lnTo>
                    <a:pt x="465278" y="85659"/>
                  </a:lnTo>
                  <a:lnTo>
                    <a:pt x="479280" y="124222"/>
                  </a:lnTo>
                  <a:lnTo>
                    <a:pt x="482778" y="165284"/>
                  </a:lnTo>
                  <a:lnTo>
                    <a:pt x="474073" y="217961"/>
                  </a:lnTo>
                  <a:lnTo>
                    <a:pt x="465443" y="240703"/>
                  </a:lnTo>
                  <a:lnTo>
                    <a:pt x="440854" y="272067"/>
                  </a:lnTo>
                  <a:lnTo>
                    <a:pt x="410172" y="295528"/>
                  </a:lnTo>
                  <a:lnTo>
                    <a:pt x="358475" y="314528"/>
                  </a:lnTo>
                  <a:lnTo>
                    <a:pt x="303203" y="323957"/>
                  </a:lnTo>
                  <a:lnTo>
                    <a:pt x="264815" y="3262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73703" y="747523"/>
              <a:ext cx="156995" cy="174064"/>
            </a:xfrm>
            <a:custGeom>
              <a:avLst/>
              <a:gdLst/>
              <a:ahLst/>
              <a:cxnLst/>
              <a:rect l="0" t="0" r="0" b="0"/>
              <a:pathLst>
                <a:path w="156995" h="174064">
                  <a:moveTo>
                    <a:pt x="100991" y="0"/>
                  </a:moveTo>
                  <a:lnTo>
                    <a:pt x="48286" y="19128"/>
                  </a:lnTo>
                  <a:lnTo>
                    <a:pt x="32333" y="30338"/>
                  </a:lnTo>
                  <a:lnTo>
                    <a:pt x="10198" y="60982"/>
                  </a:lnTo>
                  <a:lnTo>
                    <a:pt x="0" y="99697"/>
                  </a:lnTo>
                  <a:lnTo>
                    <a:pt x="3854" y="123858"/>
                  </a:lnTo>
                  <a:lnTo>
                    <a:pt x="19177" y="154072"/>
                  </a:lnTo>
                  <a:lnTo>
                    <a:pt x="25391" y="162376"/>
                  </a:lnTo>
                  <a:lnTo>
                    <a:pt x="34213" y="167912"/>
                  </a:lnTo>
                  <a:lnTo>
                    <a:pt x="56494" y="174063"/>
                  </a:lnTo>
                  <a:lnTo>
                    <a:pt x="100935" y="171937"/>
                  </a:lnTo>
                  <a:lnTo>
                    <a:pt x="127872" y="160644"/>
                  </a:lnTo>
                  <a:lnTo>
                    <a:pt x="139969" y="152720"/>
                  </a:lnTo>
                  <a:lnTo>
                    <a:pt x="148033" y="142757"/>
                  </a:lnTo>
                  <a:lnTo>
                    <a:pt x="156994" y="119210"/>
                  </a:lnTo>
                  <a:lnTo>
                    <a:pt x="156449" y="79645"/>
                  </a:lnTo>
                  <a:lnTo>
                    <a:pt x="134218" y="24959"/>
                  </a:lnTo>
                  <a:lnTo>
                    <a:pt x="12204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79978" y="726466"/>
              <a:ext cx="280416" cy="191553"/>
            </a:xfrm>
            <a:custGeom>
              <a:avLst/>
              <a:gdLst/>
              <a:ahLst/>
              <a:cxnLst/>
              <a:rect l="0" t="0" r="0" b="0"/>
              <a:pathLst>
                <a:path w="280416" h="191553">
                  <a:moveTo>
                    <a:pt x="0" y="21057"/>
                  </a:moveTo>
                  <a:lnTo>
                    <a:pt x="5590" y="83150"/>
                  </a:lnTo>
                  <a:lnTo>
                    <a:pt x="21331" y="145062"/>
                  </a:lnTo>
                  <a:lnTo>
                    <a:pt x="29368" y="166247"/>
                  </a:lnTo>
                  <a:lnTo>
                    <a:pt x="40739" y="183462"/>
                  </a:lnTo>
                  <a:lnTo>
                    <a:pt x="48217" y="187819"/>
                  </a:lnTo>
                  <a:lnTo>
                    <a:pt x="65884" y="189540"/>
                  </a:lnTo>
                  <a:lnTo>
                    <a:pt x="82314" y="183286"/>
                  </a:lnTo>
                  <a:lnTo>
                    <a:pt x="89971" y="178342"/>
                  </a:lnTo>
                  <a:lnTo>
                    <a:pt x="101599" y="163491"/>
                  </a:lnTo>
                  <a:lnTo>
                    <a:pt x="126019" y="104849"/>
                  </a:lnTo>
                  <a:lnTo>
                    <a:pt x="129636" y="94466"/>
                  </a:lnTo>
                  <a:lnTo>
                    <a:pt x="132048" y="92223"/>
                  </a:lnTo>
                  <a:lnTo>
                    <a:pt x="133655" y="95407"/>
                  </a:lnTo>
                  <a:lnTo>
                    <a:pt x="141825" y="128550"/>
                  </a:lnTo>
                  <a:lnTo>
                    <a:pt x="156926" y="152992"/>
                  </a:lnTo>
                  <a:lnTo>
                    <a:pt x="176218" y="175052"/>
                  </a:lnTo>
                  <a:lnTo>
                    <a:pt x="202342" y="190817"/>
                  </a:lnTo>
                  <a:lnTo>
                    <a:pt x="210934" y="191552"/>
                  </a:lnTo>
                  <a:lnTo>
                    <a:pt x="226720" y="186130"/>
                  </a:lnTo>
                  <a:lnTo>
                    <a:pt x="248761" y="169923"/>
                  </a:lnTo>
                  <a:lnTo>
                    <a:pt x="264520" y="144714"/>
                  </a:lnTo>
                  <a:lnTo>
                    <a:pt x="279156" y="95179"/>
                  </a:lnTo>
                  <a:lnTo>
                    <a:pt x="280415" y="4951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23497" y="723917"/>
              <a:ext cx="161851" cy="210205"/>
            </a:xfrm>
            <a:custGeom>
              <a:avLst/>
              <a:gdLst/>
              <a:ahLst/>
              <a:cxnLst/>
              <a:rect l="0" t="0" r="0" b="0"/>
              <a:pathLst>
                <a:path w="161851" h="210205">
                  <a:moveTo>
                    <a:pt x="3922" y="97305"/>
                  </a:moveTo>
                  <a:lnTo>
                    <a:pt x="41401" y="105639"/>
                  </a:lnTo>
                  <a:lnTo>
                    <a:pt x="76248" y="104064"/>
                  </a:lnTo>
                  <a:lnTo>
                    <a:pt x="119464" y="93051"/>
                  </a:lnTo>
                  <a:lnTo>
                    <a:pt x="145652" y="77458"/>
                  </a:lnTo>
                  <a:lnTo>
                    <a:pt x="149881" y="70035"/>
                  </a:lnTo>
                  <a:lnTo>
                    <a:pt x="151461" y="52430"/>
                  </a:lnTo>
                  <a:lnTo>
                    <a:pt x="145774" y="22788"/>
                  </a:lnTo>
                  <a:lnTo>
                    <a:pt x="140604" y="14872"/>
                  </a:lnTo>
                  <a:lnTo>
                    <a:pt x="125501" y="2956"/>
                  </a:lnTo>
                  <a:lnTo>
                    <a:pt x="103971" y="0"/>
                  </a:lnTo>
                  <a:lnTo>
                    <a:pt x="79974" y="3756"/>
                  </a:lnTo>
                  <a:lnTo>
                    <a:pt x="47903" y="19024"/>
                  </a:lnTo>
                  <a:lnTo>
                    <a:pt x="30878" y="31708"/>
                  </a:lnTo>
                  <a:lnTo>
                    <a:pt x="13729" y="57592"/>
                  </a:lnTo>
                  <a:lnTo>
                    <a:pt x="1239" y="87488"/>
                  </a:lnTo>
                  <a:lnTo>
                    <a:pt x="0" y="111270"/>
                  </a:lnTo>
                  <a:lnTo>
                    <a:pt x="4519" y="136267"/>
                  </a:lnTo>
                  <a:lnTo>
                    <a:pt x="14326" y="159075"/>
                  </a:lnTo>
                  <a:lnTo>
                    <a:pt x="38590" y="186057"/>
                  </a:lnTo>
                  <a:lnTo>
                    <a:pt x="73596" y="203281"/>
                  </a:lnTo>
                  <a:lnTo>
                    <a:pt x="113604" y="210204"/>
                  </a:lnTo>
                  <a:lnTo>
                    <a:pt x="161850" y="202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48517" y="705409"/>
              <a:ext cx="136872" cy="254920"/>
            </a:xfrm>
            <a:custGeom>
              <a:avLst/>
              <a:gdLst/>
              <a:ahLst/>
              <a:cxnLst/>
              <a:rect l="0" t="0" r="0" b="0"/>
              <a:pathLst>
                <a:path w="136872" h="254920">
                  <a:moveTo>
                    <a:pt x="0" y="84228"/>
                  </a:moveTo>
                  <a:lnTo>
                    <a:pt x="11453" y="138372"/>
                  </a:lnTo>
                  <a:lnTo>
                    <a:pt x="28198" y="198853"/>
                  </a:lnTo>
                  <a:lnTo>
                    <a:pt x="45640" y="252527"/>
                  </a:lnTo>
                  <a:lnTo>
                    <a:pt x="47975" y="254919"/>
                  </a:lnTo>
                  <a:lnTo>
                    <a:pt x="49531" y="251834"/>
                  </a:lnTo>
                  <a:lnTo>
                    <a:pt x="50090" y="237098"/>
                  </a:lnTo>
                  <a:lnTo>
                    <a:pt x="43396" y="183258"/>
                  </a:lnTo>
                  <a:lnTo>
                    <a:pt x="33950" y="123785"/>
                  </a:lnTo>
                  <a:lnTo>
                    <a:pt x="37642" y="69685"/>
                  </a:lnTo>
                  <a:lnTo>
                    <a:pt x="46366" y="48128"/>
                  </a:lnTo>
                  <a:lnTo>
                    <a:pt x="51968" y="39105"/>
                  </a:lnTo>
                  <a:lnTo>
                    <a:pt x="67551" y="25959"/>
                  </a:lnTo>
                  <a:lnTo>
                    <a:pt x="125702" y="355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59088" y="705409"/>
              <a:ext cx="191709" cy="230019"/>
            </a:xfrm>
            <a:custGeom>
              <a:avLst/>
              <a:gdLst/>
              <a:ahLst/>
              <a:cxnLst/>
              <a:rect l="0" t="0" r="0" b="0"/>
              <a:pathLst>
                <a:path w="191709" h="230019">
                  <a:moveTo>
                    <a:pt x="105285" y="0"/>
                  </a:moveTo>
                  <a:lnTo>
                    <a:pt x="82928" y="0"/>
                  </a:lnTo>
                  <a:lnTo>
                    <a:pt x="52257" y="11178"/>
                  </a:lnTo>
                  <a:lnTo>
                    <a:pt x="4092" y="49498"/>
                  </a:lnTo>
                  <a:lnTo>
                    <a:pt x="1558" y="57565"/>
                  </a:lnTo>
                  <a:lnTo>
                    <a:pt x="4981" y="75887"/>
                  </a:lnTo>
                  <a:lnTo>
                    <a:pt x="10340" y="83347"/>
                  </a:lnTo>
                  <a:lnTo>
                    <a:pt x="25652" y="94755"/>
                  </a:lnTo>
                  <a:lnTo>
                    <a:pt x="77424" y="115351"/>
                  </a:lnTo>
                  <a:lnTo>
                    <a:pt x="130587" y="129760"/>
                  </a:lnTo>
                  <a:lnTo>
                    <a:pt x="166594" y="140353"/>
                  </a:lnTo>
                  <a:lnTo>
                    <a:pt x="175403" y="146211"/>
                  </a:lnTo>
                  <a:lnTo>
                    <a:pt x="188311" y="162079"/>
                  </a:lnTo>
                  <a:lnTo>
                    <a:pt x="191708" y="180829"/>
                  </a:lnTo>
                  <a:lnTo>
                    <a:pt x="190976" y="190743"/>
                  </a:lnTo>
                  <a:lnTo>
                    <a:pt x="186978" y="198522"/>
                  </a:lnTo>
                  <a:lnTo>
                    <a:pt x="173178" y="210284"/>
                  </a:lnTo>
                  <a:lnTo>
                    <a:pt x="140089" y="223483"/>
                  </a:lnTo>
                  <a:lnTo>
                    <a:pt x="79751" y="230018"/>
                  </a:lnTo>
                  <a:lnTo>
                    <a:pt x="27798" y="22819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97059" y="684352"/>
              <a:ext cx="221240" cy="240738"/>
            </a:xfrm>
            <a:custGeom>
              <a:avLst/>
              <a:gdLst/>
              <a:ahLst/>
              <a:cxnLst/>
              <a:rect l="0" t="0" r="0" b="0"/>
              <a:pathLst>
                <a:path w="221240" h="240738">
                  <a:moveTo>
                    <a:pt x="109552" y="0"/>
                  </a:moveTo>
                  <a:lnTo>
                    <a:pt x="85505" y="9575"/>
                  </a:lnTo>
                  <a:lnTo>
                    <a:pt x="49959" y="39403"/>
                  </a:lnTo>
                  <a:lnTo>
                    <a:pt x="28854" y="65487"/>
                  </a:lnTo>
                  <a:lnTo>
                    <a:pt x="5194" y="124452"/>
                  </a:lnTo>
                  <a:lnTo>
                    <a:pt x="0" y="146559"/>
                  </a:lnTo>
                  <a:lnTo>
                    <a:pt x="1590" y="168082"/>
                  </a:lnTo>
                  <a:lnTo>
                    <a:pt x="14653" y="199931"/>
                  </a:lnTo>
                  <a:lnTo>
                    <a:pt x="33341" y="226005"/>
                  </a:lnTo>
                  <a:lnTo>
                    <a:pt x="56183" y="234977"/>
                  </a:lnTo>
                  <a:lnTo>
                    <a:pt x="118507" y="240737"/>
                  </a:lnTo>
                  <a:lnTo>
                    <a:pt x="146288" y="235286"/>
                  </a:lnTo>
                  <a:lnTo>
                    <a:pt x="178538" y="219063"/>
                  </a:lnTo>
                  <a:lnTo>
                    <a:pt x="202913" y="196319"/>
                  </a:lnTo>
                  <a:lnTo>
                    <a:pt x="210397" y="187031"/>
                  </a:lnTo>
                  <a:lnTo>
                    <a:pt x="218713" y="164233"/>
                  </a:lnTo>
                  <a:lnTo>
                    <a:pt x="221239" y="137333"/>
                  </a:lnTo>
                  <a:lnTo>
                    <a:pt x="214914" y="91644"/>
                  </a:lnTo>
                  <a:lnTo>
                    <a:pt x="197572" y="54840"/>
                  </a:lnTo>
                  <a:lnTo>
                    <a:pt x="170727" y="24048"/>
                  </a:lnTo>
                  <a:lnTo>
                    <a:pt x="141716" y="764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79565" y="478054"/>
              <a:ext cx="163959" cy="427397"/>
            </a:xfrm>
            <a:custGeom>
              <a:avLst/>
              <a:gdLst/>
              <a:ahLst/>
              <a:cxnLst/>
              <a:rect l="0" t="0" r="0" b="0"/>
              <a:pathLst>
                <a:path w="163959" h="427397">
                  <a:moveTo>
                    <a:pt x="48145" y="427396"/>
                  </a:moveTo>
                  <a:lnTo>
                    <a:pt x="30187" y="363946"/>
                  </a:lnTo>
                  <a:lnTo>
                    <a:pt x="16478" y="305852"/>
                  </a:lnTo>
                  <a:lnTo>
                    <a:pt x="8094" y="248710"/>
                  </a:lnTo>
                  <a:lnTo>
                    <a:pt x="6438" y="189502"/>
                  </a:lnTo>
                  <a:lnTo>
                    <a:pt x="2991" y="132747"/>
                  </a:lnTo>
                  <a:lnTo>
                    <a:pt x="0" y="103419"/>
                  </a:lnTo>
                  <a:lnTo>
                    <a:pt x="6064" y="57532"/>
                  </a:lnTo>
                  <a:lnTo>
                    <a:pt x="22159" y="27558"/>
                  </a:lnTo>
                  <a:lnTo>
                    <a:pt x="35036" y="11435"/>
                  </a:lnTo>
                  <a:lnTo>
                    <a:pt x="54797" y="2709"/>
                  </a:lnTo>
                  <a:lnTo>
                    <a:pt x="80347" y="0"/>
                  </a:lnTo>
                  <a:lnTo>
                    <a:pt x="135051" y="4674"/>
                  </a:lnTo>
                  <a:lnTo>
                    <a:pt x="163958" y="62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32953" y="68435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58818" y="16788"/>
                  </a:lnTo>
                  <a:lnTo>
                    <a:pt x="104767" y="20214"/>
                  </a:lnTo>
                  <a:lnTo>
                    <a:pt x="49031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75233" y="47378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3211"/>
                  </a:lnTo>
                  <a:lnTo>
                    <a:pt x="15684" y="213148"/>
                  </a:lnTo>
                  <a:lnTo>
                    <a:pt x="19465" y="267096"/>
                  </a:lnTo>
                  <a:lnTo>
                    <a:pt x="20586" y="321945"/>
                  </a:lnTo>
                  <a:lnTo>
                    <a:pt x="29329" y="38134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59378" y="431668"/>
              <a:ext cx="579069" cy="63172"/>
            </a:xfrm>
            <a:custGeom>
              <a:avLst/>
              <a:gdLst/>
              <a:ahLst/>
              <a:cxnLst/>
              <a:rect l="0" t="0" r="0" b="0"/>
              <a:pathLst>
                <a:path w="579069" h="63172">
                  <a:moveTo>
                    <a:pt x="579068" y="0"/>
                  </a:moveTo>
                  <a:lnTo>
                    <a:pt x="530137" y="0"/>
                  </a:lnTo>
                  <a:lnTo>
                    <a:pt x="476595" y="5589"/>
                  </a:lnTo>
                  <a:lnTo>
                    <a:pt x="426263" y="14654"/>
                  </a:lnTo>
                  <a:lnTo>
                    <a:pt x="369249" y="27028"/>
                  </a:lnTo>
                  <a:lnTo>
                    <a:pt x="307208" y="33805"/>
                  </a:lnTo>
                  <a:lnTo>
                    <a:pt x="257531" y="39652"/>
                  </a:lnTo>
                  <a:lnTo>
                    <a:pt x="198358" y="41384"/>
                  </a:lnTo>
                  <a:lnTo>
                    <a:pt x="145730" y="45017"/>
                  </a:lnTo>
                  <a:lnTo>
                    <a:pt x="98551" y="50383"/>
                  </a:lnTo>
                  <a:lnTo>
                    <a:pt x="36495" y="577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08846" y="604518"/>
              <a:ext cx="218867" cy="219300"/>
            </a:xfrm>
            <a:custGeom>
              <a:avLst/>
              <a:gdLst/>
              <a:ahLst/>
              <a:cxnLst/>
              <a:rect l="0" t="0" r="0" b="0"/>
              <a:pathLst>
                <a:path w="218867" h="219300">
                  <a:moveTo>
                    <a:pt x="34843" y="90362"/>
                  </a:moveTo>
                  <a:lnTo>
                    <a:pt x="98293" y="107151"/>
                  </a:lnTo>
                  <a:lnTo>
                    <a:pt x="159507" y="107457"/>
                  </a:lnTo>
                  <a:lnTo>
                    <a:pt x="186175" y="101469"/>
                  </a:lnTo>
                  <a:lnTo>
                    <a:pt x="205827" y="91009"/>
                  </a:lnTo>
                  <a:lnTo>
                    <a:pt x="212003" y="82605"/>
                  </a:lnTo>
                  <a:lnTo>
                    <a:pt x="218866" y="60788"/>
                  </a:lnTo>
                  <a:lnTo>
                    <a:pt x="218356" y="50759"/>
                  </a:lnTo>
                  <a:lnTo>
                    <a:pt x="211551" y="33377"/>
                  </a:lnTo>
                  <a:lnTo>
                    <a:pt x="194488" y="17852"/>
                  </a:lnTo>
                  <a:lnTo>
                    <a:pt x="171307" y="5493"/>
                  </a:lnTo>
                  <a:lnTo>
                    <a:pt x="145407" y="0"/>
                  </a:lnTo>
                  <a:lnTo>
                    <a:pt x="104518" y="2497"/>
                  </a:lnTo>
                  <a:lnTo>
                    <a:pt x="68356" y="16235"/>
                  </a:lnTo>
                  <a:lnTo>
                    <a:pt x="41004" y="40713"/>
                  </a:lnTo>
                  <a:lnTo>
                    <a:pt x="19205" y="80425"/>
                  </a:lnTo>
                  <a:lnTo>
                    <a:pt x="0" y="132554"/>
                  </a:lnTo>
                  <a:lnTo>
                    <a:pt x="1086" y="144227"/>
                  </a:lnTo>
                  <a:lnTo>
                    <a:pt x="11650" y="169674"/>
                  </a:lnTo>
                  <a:lnTo>
                    <a:pt x="31165" y="190343"/>
                  </a:lnTo>
                  <a:lnTo>
                    <a:pt x="68458" y="212013"/>
                  </a:lnTo>
                  <a:lnTo>
                    <a:pt x="95406" y="219299"/>
                  </a:lnTo>
                  <a:lnTo>
                    <a:pt x="141476" y="217563"/>
                  </a:lnTo>
                  <a:lnTo>
                    <a:pt x="161185" y="2167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28083" y="604201"/>
              <a:ext cx="294675" cy="269665"/>
            </a:xfrm>
            <a:custGeom>
              <a:avLst/>
              <a:gdLst/>
              <a:ahLst/>
              <a:cxnLst/>
              <a:rect l="0" t="0" r="0" b="0"/>
              <a:pathLst>
                <a:path w="294675" h="269665">
                  <a:moveTo>
                    <a:pt x="10404" y="59094"/>
                  </a:moveTo>
                  <a:lnTo>
                    <a:pt x="1339" y="117711"/>
                  </a:lnTo>
                  <a:lnTo>
                    <a:pt x="7400" y="179120"/>
                  </a:lnTo>
                  <a:lnTo>
                    <a:pt x="9810" y="237524"/>
                  </a:lnTo>
                  <a:lnTo>
                    <a:pt x="10009" y="251747"/>
                  </a:lnTo>
                  <a:lnTo>
                    <a:pt x="8970" y="256549"/>
                  </a:lnTo>
                  <a:lnTo>
                    <a:pt x="7108" y="255072"/>
                  </a:lnTo>
                  <a:lnTo>
                    <a:pt x="3090" y="240952"/>
                  </a:lnTo>
                  <a:lnTo>
                    <a:pt x="510" y="190639"/>
                  </a:lnTo>
                  <a:lnTo>
                    <a:pt x="0" y="130312"/>
                  </a:lnTo>
                  <a:lnTo>
                    <a:pt x="6170" y="104784"/>
                  </a:lnTo>
                  <a:lnTo>
                    <a:pt x="34209" y="41470"/>
                  </a:lnTo>
                  <a:lnTo>
                    <a:pt x="56452" y="17997"/>
                  </a:lnTo>
                  <a:lnTo>
                    <a:pt x="65669" y="10639"/>
                  </a:lnTo>
                  <a:lnTo>
                    <a:pt x="88388" y="2463"/>
                  </a:lnTo>
                  <a:lnTo>
                    <a:pt x="112914" y="0"/>
                  </a:lnTo>
                  <a:lnTo>
                    <a:pt x="135513" y="2804"/>
                  </a:lnTo>
                  <a:lnTo>
                    <a:pt x="154136" y="11069"/>
                  </a:lnTo>
                  <a:lnTo>
                    <a:pt x="199651" y="44494"/>
                  </a:lnTo>
                  <a:lnTo>
                    <a:pt x="238023" y="100441"/>
                  </a:lnTo>
                  <a:lnTo>
                    <a:pt x="265330" y="151576"/>
                  </a:lnTo>
                  <a:lnTo>
                    <a:pt x="283201" y="206737"/>
                  </a:lnTo>
                  <a:lnTo>
                    <a:pt x="294674" y="2696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6953" y="1621388"/>
            <a:ext cx="8528084" cy="1537162"/>
            <a:chOff x="536953" y="1621388"/>
            <a:chExt cx="8528084" cy="1537162"/>
          </a:xfrm>
        </p:grpSpPr>
        <p:sp>
          <p:nvSpPr>
            <p:cNvPr id="29" name="Freeform 28"/>
            <p:cNvSpPr/>
            <p:nvPr/>
          </p:nvSpPr>
          <p:spPr>
            <a:xfrm>
              <a:off x="842279" y="1726673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2196" y="54145"/>
                  </a:lnTo>
                  <a:lnTo>
                    <a:pt x="434" y="114681"/>
                  </a:lnTo>
                  <a:lnTo>
                    <a:pt x="129" y="165651"/>
                  </a:lnTo>
                  <a:lnTo>
                    <a:pt x="38" y="223387"/>
                  </a:lnTo>
                  <a:lnTo>
                    <a:pt x="12" y="279358"/>
                  </a:lnTo>
                  <a:lnTo>
                    <a:pt x="4" y="332987"/>
                  </a:lnTo>
                  <a:lnTo>
                    <a:pt x="1" y="39276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6953" y="1663502"/>
              <a:ext cx="579068" cy="115815"/>
            </a:xfrm>
            <a:custGeom>
              <a:avLst/>
              <a:gdLst/>
              <a:ahLst/>
              <a:cxnLst/>
              <a:rect l="0" t="0" r="0" b="0"/>
              <a:pathLst>
                <a:path w="579068" h="115815">
                  <a:moveTo>
                    <a:pt x="579067" y="0"/>
                  </a:moveTo>
                  <a:lnTo>
                    <a:pt x="530136" y="8333"/>
                  </a:lnTo>
                  <a:lnTo>
                    <a:pt x="499998" y="11893"/>
                  </a:lnTo>
                  <a:lnTo>
                    <a:pt x="442523" y="30122"/>
                  </a:lnTo>
                  <a:lnTo>
                    <a:pt x="380520" y="50924"/>
                  </a:lnTo>
                  <a:lnTo>
                    <a:pt x="329296" y="65132"/>
                  </a:lnTo>
                  <a:lnTo>
                    <a:pt x="275226" y="79243"/>
                  </a:lnTo>
                  <a:lnTo>
                    <a:pt x="212383" y="89161"/>
                  </a:lnTo>
                  <a:lnTo>
                    <a:pt x="162754" y="93099"/>
                  </a:lnTo>
                  <a:lnTo>
                    <a:pt x="109185" y="99855"/>
                  </a:lnTo>
                  <a:lnTo>
                    <a:pt x="48257" y="11144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29842" y="1631917"/>
              <a:ext cx="228335" cy="463255"/>
            </a:xfrm>
            <a:custGeom>
              <a:avLst/>
              <a:gdLst/>
              <a:ahLst/>
              <a:cxnLst/>
              <a:rect l="0" t="0" r="0" b="0"/>
              <a:pathLst>
                <a:path w="228335" h="463255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12429" y="196038"/>
                  </a:lnTo>
                  <a:lnTo>
                    <a:pt x="9474" y="244874"/>
                  </a:lnTo>
                  <a:lnTo>
                    <a:pt x="7899" y="297553"/>
                  </a:lnTo>
                  <a:lnTo>
                    <a:pt x="7432" y="350726"/>
                  </a:lnTo>
                  <a:lnTo>
                    <a:pt x="7294" y="402356"/>
                  </a:lnTo>
                  <a:lnTo>
                    <a:pt x="7253" y="437281"/>
                  </a:lnTo>
                  <a:lnTo>
                    <a:pt x="7237" y="380101"/>
                  </a:lnTo>
                  <a:lnTo>
                    <a:pt x="9575" y="339700"/>
                  </a:lnTo>
                  <a:lnTo>
                    <a:pt x="27021" y="287246"/>
                  </a:lnTo>
                  <a:lnTo>
                    <a:pt x="47668" y="242743"/>
                  </a:lnTo>
                  <a:lnTo>
                    <a:pt x="78617" y="216333"/>
                  </a:lnTo>
                  <a:lnTo>
                    <a:pt x="100962" y="210401"/>
                  </a:lnTo>
                  <a:lnTo>
                    <a:pt x="122591" y="212835"/>
                  </a:lnTo>
                  <a:lnTo>
                    <a:pt x="143902" y="221715"/>
                  </a:lnTo>
                  <a:lnTo>
                    <a:pt x="161953" y="239699"/>
                  </a:lnTo>
                  <a:lnTo>
                    <a:pt x="182149" y="276133"/>
                  </a:lnTo>
                  <a:lnTo>
                    <a:pt x="203231" y="338180"/>
                  </a:lnTo>
                  <a:lnTo>
                    <a:pt x="214580" y="398600"/>
                  </a:lnTo>
                  <a:lnTo>
                    <a:pt x="219969" y="435518"/>
                  </a:lnTo>
                  <a:lnTo>
                    <a:pt x="228334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13543" y="1868085"/>
              <a:ext cx="175307" cy="227087"/>
            </a:xfrm>
            <a:custGeom>
              <a:avLst/>
              <a:gdLst/>
              <a:ahLst/>
              <a:cxnLst/>
              <a:rect l="0" t="0" r="0" b="0"/>
              <a:pathLst>
                <a:path w="175307" h="227087">
                  <a:moveTo>
                    <a:pt x="39389" y="111272"/>
                  </a:moveTo>
                  <a:lnTo>
                    <a:pt x="57370" y="95631"/>
                  </a:lnTo>
                  <a:lnTo>
                    <a:pt x="99743" y="80063"/>
                  </a:lnTo>
                  <a:lnTo>
                    <a:pt x="140720" y="66150"/>
                  </a:lnTo>
                  <a:lnTo>
                    <a:pt x="161634" y="52613"/>
                  </a:lnTo>
                  <a:lnTo>
                    <a:pt x="174829" y="34899"/>
                  </a:lnTo>
                  <a:lnTo>
                    <a:pt x="175306" y="26431"/>
                  </a:lnTo>
                  <a:lnTo>
                    <a:pt x="172114" y="18447"/>
                  </a:lnTo>
                  <a:lnTo>
                    <a:pt x="166477" y="10784"/>
                  </a:lnTo>
                  <a:lnTo>
                    <a:pt x="158040" y="5676"/>
                  </a:lnTo>
                  <a:lnTo>
                    <a:pt x="136186" y="0"/>
                  </a:lnTo>
                  <a:lnTo>
                    <a:pt x="97576" y="2393"/>
                  </a:lnTo>
                  <a:lnTo>
                    <a:pt x="76558" y="10629"/>
                  </a:lnTo>
                  <a:lnTo>
                    <a:pt x="44002" y="34980"/>
                  </a:lnTo>
                  <a:lnTo>
                    <a:pt x="22168" y="66570"/>
                  </a:lnTo>
                  <a:lnTo>
                    <a:pt x="3405" y="119166"/>
                  </a:lnTo>
                  <a:lnTo>
                    <a:pt x="0" y="146756"/>
                  </a:lnTo>
                  <a:lnTo>
                    <a:pt x="4725" y="171496"/>
                  </a:lnTo>
                  <a:lnTo>
                    <a:pt x="15794" y="193021"/>
                  </a:lnTo>
                  <a:lnTo>
                    <a:pt x="32412" y="210386"/>
                  </a:lnTo>
                  <a:lnTo>
                    <a:pt x="54616" y="219664"/>
                  </a:lnTo>
                  <a:lnTo>
                    <a:pt x="106998" y="225619"/>
                  </a:lnTo>
                  <a:lnTo>
                    <a:pt x="155203" y="2270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61999" y="1850925"/>
              <a:ext cx="196794" cy="250989"/>
            </a:xfrm>
            <a:custGeom>
              <a:avLst/>
              <a:gdLst/>
              <a:ahLst/>
              <a:cxnLst/>
              <a:rect l="0" t="0" r="0" b="0"/>
              <a:pathLst>
                <a:path w="196794" h="250989">
                  <a:moveTo>
                    <a:pt x="6830" y="96847"/>
                  </a:moveTo>
                  <a:lnTo>
                    <a:pt x="34386" y="104082"/>
                  </a:lnTo>
                  <a:lnTo>
                    <a:pt x="87489" y="103605"/>
                  </a:lnTo>
                  <a:lnTo>
                    <a:pt x="149296" y="88161"/>
                  </a:lnTo>
                  <a:lnTo>
                    <a:pt x="184146" y="64239"/>
                  </a:lnTo>
                  <a:lnTo>
                    <a:pt x="191721" y="57561"/>
                  </a:lnTo>
                  <a:lnTo>
                    <a:pt x="195601" y="48429"/>
                  </a:lnTo>
                  <a:lnTo>
                    <a:pt x="196793" y="25805"/>
                  </a:lnTo>
                  <a:lnTo>
                    <a:pt x="193133" y="16730"/>
                  </a:lnTo>
                  <a:lnTo>
                    <a:pt x="179709" y="3528"/>
                  </a:lnTo>
                  <a:lnTo>
                    <a:pt x="158924" y="0"/>
                  </a:lnTo>
                  <a:lnTo>
                    <a:pt x="107453" y="7266"/>
                  </a:lnTo>
                  <a:lnTo>
                    <a:pt x="71739" y="22211"/>
                  </a:lnTo>
                  <a:lnTo>
                    <a:pt x="44519" y="41457"/>
                  </a:lnTo>
                  <a:lnTo>
                    <a:pt x="32159" y="61310"/>
                  </a:lnTo>
                  <a:lnTo>
                    <a:pt x="4836" y="118553"/>
                  </a:lnTo>
                  <a:lnTo>
                    <a:pt x="0" y="156571"/>
                  </a:lnTo>
                  <a:lnTo>
                    <a:pt x="11288" y="217795"/>
                  </a:lnTo>
                  <a:lnTo>
                    <a:pt x="17991" y="227782"/>
                  </a:lnTo>
                  <a:lnTo>
                    <a:pt x="37916" y="241998"/>
                  </a:lnTo>
                  <a:lnTo>
                    <a:pt x="75442" y="250988"/>
                  </a:lnTo>
                  <a:lnTo>
                    <a:pt x="122643" y="2442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42570" y="1884601"/>
              <a:ext cx="136871" cy="242156"/>
            </a:xfrm>
            <a:custGeom>
              <a:avLst/>
              <a:gdLst/>
              <a:ahLst/>
              <a:cxnLst/>
              <a:rect l="0" t="0" r="0" b="0"/>
              <a:pathLst>
                <a:path w="136871" h="242156">
                  <a:moveTo>
                    <a:pt x="136870" y="0"/>
                  </a:moveTo>
                  <a:lnTo>
                    <a:pt x="116627" y="43962"/>
                  </a:lnTo>
                  <a:lnTo>
                    <a:pt x="76972" y="101971"/>
                  </a:lnTo>
                  <a:lnTo>
                    <a:pt x="50416" y="160610"/>
                  </a:lnTo>
                  <a:lnTo>
                    <a:pt x="18424" y="21772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53098" y="1874072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231627"/>
                  </a:moveTo>
                  <a:lnTo>
                    <a:pt x="117461" y="172299"/>
                  </a:lnTo>
                  <a:lnTo>
                    <a:pt x="66777" y="110483"/>
                  </a:lnTo>
                  <a:lnTo>
                    <a:pt x="31598" y="54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21379" y="1888420"/>
              <a:ext cx="201230" cy="468405"/>
            </a:xfrm>
            <a:custGeom>
              <a:avLst/>
              <a:gdLst/>
              <a:ahLst/>
              <a:cxnLst/>
              <a:rect l="0" t="0" r="0" b="0"/>
              <a:pathLst>
                <a:path w="201230" h="468405">
                  <a:moveTo>
                    <a:pt x="15989" y="154108"/>
                  </a:moveTo>
                  <a:lnTo>
                    <a:pt x="10399" y="212725"/>
                  </a:lnTo>
                  <a:lnTo>
                    <a:pt x="6924" y="258694"/>
                  </a:lnTo>
                  <a:lnTo>
                    <a:pt x="5894" y="314948"/>
                  </a:lnTo>
                  <a:lnTo>
                    <a:pt x="0" y="364891"/>
                  </a:lnTo>
                  <a:lnTo>
                    <a:pt x="2022" y="414914"/>
                  </a:lnTo>
                  <a:lnTo>
                    <a:pt x="5951" y="467624"/>
                  </a:lnTo>
                  <a:lnTo>
                    <a:pt x="8127" y="468404"/>
                  </a:lnTo>
                  <a:lnTo>
                    <a:pt x="10748" y="465414"/>
                  </a:lnTo>
                  <a:lnTo>
                    <a:pt x="15298" y="402958"/>
                  </a:lnTo>
                  <a:lnTo>
                    <a:pt x="15784" y="353014"/>
                  </a:lnTo>
                  <a:lnTo>
                    <a:pt x="15928" y="301171"/>
                  </a:lnTo>
                  <a:lnTo>
                    <a:pt x="15971" y="245645"/>
                  </a:lnTo>
                  <a:lnTo>
                    <a:pt x="19103" y="190979"/>
                  </a:lnTo>
                  <a:lnTo>
                    <a:pt x="24320" y="142026"/>
                  </a:lnTo>
                  <a:lnTo>
                    <a:pt x="26083" y="78672"/>
                  </a:lnTo>
                  <a:lnTo>
                    <a:pt x="26389" y="35310"/>
                  </a:lnTo>
                  <a:lnTo>
                    <a:pt x="29941" y="24607"/>
                  </a:lnTo>
                  <a:lnTo>
                    <a:pt x="43247" y="9594"/>
                  </a:lnTo>
                  <a:lnTo>
                    <a:pt x="63978" y="2142"/>
                  </a:lnTo>
                  <a:lnTo>
                    <a:pt x="87620" y="0"/>
                  </a:lnTo>
                  <a:lnTo>
                    <a:pt x="109826" y="2947"/>
                  </a:lnTo>
                  <a:lnTo>
                    <a:pt x="128274" y="14396"/>
                  </a:lnTo>
                  <a:lnTo>
                    <a:pt x="181940" y="73674"/>
                  </a:lnTo>
                  <a:lnTo>
                    <a:pt x="195030" y="99642"/>
                  </a:lnTo>
                  <a:lnTo>
                    <a:pt x="201229" y="139400"/>
                  </a:lnTo>
                  <a:lnTo>
                    <a:pt x="198533" y="162779"/>
                  </a:lnTo>
                  <a:lnTo>
                    <a:pt x="190316" y="181748"/>
                  </a:lnTo>
                  <a:lnTo>
                    <a:pt x="184850" y="190082"/>
                  </a:lnTo>
                  <a:lnTo>
                    <a:pt x="154799" y="212990"/>
                  </a:lnTo>
                  <a:lnTo>
                    <a:pt x="132664" y="218102"/>
                  </a:lnTo>
                  <a:lnTo>
                    <a:pt x="100217" y="217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12471" y="1874072"/>
              <a:ext cx="154252" cy="255263"/>
            </a:xfrm>
            <a:custGeom>
              <a:avLst/>
              <a:gdLst/>
              <a:ahLst/>
              <a:cxnLst/>
              <a:rect l="0" t="0" r="0" b="0"/>
              <a:pathLst>
                <a:path w="154252" h="255263">
                  <a:moveTo>
                    <a:pt x="103922" y="21057"/>
                  </a:moveTo>
                  <a:lnTo>
                    <a:pt x="79876" y="30632"/>
                  </a:lnTo>
                  <a:lnTo>
                    <a:pt x="38740" y="66050"/>
                  </a:lnTo>
                  <a:lnTo>
                    <a:pt x="14159" y="101199"/>
                  </a:lnTo>
                  <a:lnTo>
                    <a:pt x="3236" y="146838"/>
                  </a:lnTo>
                  <a:lnTo>
                    <a:pt x="0" y="197406"/>
                  </a:lnTo>
                  <a:lnTo>
                    <a:pt x="5482" y="222657"/>
                  </a:lnTo>
                  <a:lnTo>
                    <a:pt x="10219" y="232666"/>
                  </a:lnTo>
                  <a:lnTo>
                    <a:pt x="24842" y="246907"/>
                  </a:lnTo>
                  <a:lnTo>
                    <a:pt x="33654" y="252342"/>
                  </a:lnTo>
                  <a:lnTo>
                    <a:pt x="52805" y="255262"/>
                  </a:lnTo>
                  <a:lnTo>
                    <a:pt x="93695" y="247604"/>
                  </a:lnTo>
                  <a:lnTo>
                    <a:pt x="111465" y="235218"/>
                  </a:lnTo>
                  <a:lnTo>
                    <a:pt x="125992" y="218015"/>
                  </a:lnTo>
                  <a:lnTo>
                    <a:pt x="144850" y="175256"/>
                  </a:lnTo>
                  <a:lnTo>
                    <a:pt x="154251" y="122096"/>
                  </a:lnTo>
                  <a:lnTo>
                    <a:pt x="150290" y="80500"/>
                  </a:lnTo>
                  <a:lnTo>
                    <a:pt x="138568" y="55665"/>
                  </a:lnTo>
                  <a:lnTo>
                    <a:pt x="9339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33665" y="1851430"/>
              <a:ext cx="166999" cy="254270"/>
            </a:xfrm>
            <a:custGeom>
              <a:avLst/>
              <a:gdLst/>
              <a:ahLst/>
              <a:cxnLst/>
              <a:rect l="0" t="0" r="0" b="0"/>
              <a:pathLst>
                <a:path w="166999" h="254270">
                  <a:moveTo>
                    <a:pt x="9070" y="96342"/>
                  </a:moveTo>
                  <a:lnTo>
                    <a:pt x="5" y="154958"/>
                  </a:lnTo>
                  <a:lnTo>
                    <a:pt x="0" y="207963"/>
                  </a:lnTo>
                  <a:lnTo>
                    <a:pt x="4260" y="231349"/>
                  </a:lnTo>
                  <a:lnTo>
                    <a:pt x="5863" y="231970"/>
                  </a:lnTo>
                  <a:lnTo>
                    <a:pt x="8648" y="169921"/>
                  </a:lnTo>
                  <a:lnTo>
                    <a:pt x="8987" y="111049"/>
                  </a:lnTo>
                  <a:lnTo>
                    <a:pt x="12173" y="57479"/>
                  </a:lnTo>
                  <a:lnTo>
                    <a:pt x="18638" y="35786"/>
                  </a:lnTo>
                  <a:lnTo>
                    <a:pt x="29311" y="18345"/>
                  </a:lnTo>
                  <a:lnTo>
                    <a:pt x="44972" y="5914"/>
                  </a:lnTo>
                  <a:lnTo>
                    <a:pt x="54062" y="962"/>
                  </a:lnTo>
                  <a:lnTo>
                    <a:pt x="63631" y="0"/>
                  </a:lnTo>
                  <a:lnTo>
                    <a:pt x="83623" y="5170"/>
                  </a:lnTo>
                  <a:lnTo>
                    <a:pt x="109019" y="21235"/>
                  </a:lnTo>
                  <a:lnTo>
                    <a:pt x="131361" y="51991"/>
                  </a:lnTo>
                  <a:lnTo>
                    <a:pt x="151466" y="104305"/>
                  </a:lnTo>
                  <a:lnTo>
                    <a:pt x="163583" y="162819"/>
                  </a:lnTo>
                  <a:lnTo>
                    <a:pt x="166323" y="224767"/>
                  </a:lnTo>
                  <a:lnTo>
                    <a:pt x="166998" y="25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59952" y="1902464"/>
              <a:ext cx="151923" cy="183096"/>
            </a:xfrm>
            <a:custGeom>
              <a:avLst/>
              <a:gdLst/>
              <a:ahLst/>
              <a:cxnLst/>
              <a:rect l="0" t="0" r="0" b="0"/>
              <a:pathLst>
                <a:path w="151923" h="183096">
                  <a:moveTo>
                    <a:pt x="56524" y="108479"/>
                  </a:moveTo>
                  <a:lnTo>
                    <a:pt x="67703" y="97300"/>
                  </a:lnTo>
                  <a:lnTo>
                    <a:pt x="129742" y="68045"/>
                  </a:lnTo>
                  <a:lnTo>
                    <a:pt x="144827" y="51904"/>
                  </a:lnTo>
                  <a:lnTo>
                    <a:pt x="150488" y="42686"/>
                  </a:lnTo>
                  <a:lnTo>
                    <a:pt x="151922" y="34201"/>
                  </a:lnTo>
                  <a:lnTo>
                    <a:pt x="150539" y="26205"/>
                  </a:lnTo>
                  <a:lnTo>
                    <a:pt x="147276" y="18535"/>
                  </a:lnTo>
                  <a:lnTo>
                    <a:pt x="134293" y="6892"/>
                  </a:lnTo>
                  <a:lnTo>
                    <a:pt x="125918" y="2150"/>
                  </a:lnTo>
                  <a:lnTo>
                    <a:pt x="107253" y="0"/>
                  </a:lnTo>
                  <a:lnTo>
                    <a:pt x="61085" y="8152"/>
                  </a:lnTo>
                  <a:lnTo>
                    <a:pt x="31880" y="23250"/>
                  </a:lnTo>
                  <a:lnTo>
                    <a:pt x="19055" y="39014"/>
                  </a:lnTo>
                  <a:lnTo>
                    <a:pt x="1290" y="77730"/>
                  </a:lnTo>
                  <a:lnTo>
                    <a:pt x="0" y="98322"/>
                  </a:lnTo>
                  <a:lnTo>
                    <a:pt x="8704" y="140138"/>
                  </a:lnTo>
                  <a:lnTo>
                    <a:pt x="23898" y="166082"/>
                  </a:lnTo>
                  <a:lnTo>
                    <a:pt x="42804" y="178144"/>
                  </a:lnTo>
                  <a:lnTo>
                    <a:pt x="54396" y="182998"/>
                  </a:lnTo>
                  <a:lnTo>
                    <a:pt x="116195" y="183095"/>
                  </a:lnTo>
                  <a:lnTo>
                    <a:pt x="130224" y="1821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84932" y="1905332"/>
              <a:ext cx="178986" cy="231954"/>
            </a:xfrm>
            <a:custGeom>
              <a:avLst/>
              <a:gdLst/>
              <a:ahLst/>
              <a:cxnLst/>
              <a:rect l="0" t="0" r="0" b="0"/>
              <a:pathLst>
                <a:path w="178986" h="231954">
                  <a:moveTo>
                    <a:pt x="0" y="84554"/>
                  </a:moveTo>
                  <a:lnTo>
                    <a:pt x="0" y="143170"/>
                  </a:lnTo>
                  <a:lnTo>
                    <a:pt x="5589" y="183550"/>
                  </a:lnTo>
                  <a:lnTo>
                    <a:pt x="7236" y="187986"/>
                  </a:lnTo>
                  <a:lnTo>
                    <a:pt x="8334" y="186264"/>
                  </a:lnTo>
                  <a:lnTo>
                    <a:pt x="10240" y="130226"/>
                  </a:lnTo>
                  <a:lnTo>
                    <a:pt x="10472" y="74035"/>
                  </a:lnTo>
                  <a:lnTo>
                    <a:pt x="16107" y="23464"/>
                  </a:lnTo>
                  <a:lnTo>
                    <a:pt x="22436" y="14582"/>
                  </a:lnTo>
                  <a:lnTo>
                    <a:pt x="41947" y="1592"/>
                  </a:lnTo>
                  <a:lnTo>
                    <a:pt x="52531" y="0"/>
                  </a:lnTo>
                  <a:lnTo>
                    <a:pt x="73650" y="4470"/>
                  </a:lnTo>
                  <a:lnTo>
                    <a:pt x="99681" y="20141"/>
                  </a:lnTo>
                  <a:lnTo>
                    <a:pt x="122212" y="45191"/>
                  </a:lnTo>
                  <a:lnTo>
                    <a:pt x="146393" y="106897"/>
                  </a:lnTo>
                  <a:lnTo>
                    <a:pt x="164814" y="168734"/>
                  </a:lnTo>
                  <a:lnTo>
                    <a:pt x="178985" y="231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48795" y="1684559"/>
              <a:ext cx="30936" cy="463255"/>
            </a:xfrm>
            <a:custGeom>
              <a:avLst/>
              <a:gdLst/>
              <a:ahLst/>
              <a:cxnLst/>
              <a:rect l="0" t="0" r="0" b="0"/>
              <a:pathLst>
                <a:path w="30936" h="463255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8453" y="214483"/>
                  </a:lnTo>
                  <a:lnTo>
                    <a:pt x="18024" y="275989"/>
                  </a:lnTo>
                  <a:lnTo>
                    <a:pt x="27329" y="339331"/>
                  </a:lnTo>
                  <a:lnTo>
                    <a:pt x="29866" y="391051"/>
                  </a:lnTo>
                  <a:lnTo>
                    <a:pt x="30724" y="442276"/>
                  </a:lnTo>
                  <a:lnTo>
                    <a:pt x="30935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00746" y="1831958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3046" y="16789"/>
                  </a:lnTo>
                  <a:lnTo>
                    <a:pt x="180719" y="26084"/>
                  </a:lnTo>
                  <a:lnTo>
                    <a:pt x="121572" y="30499"/>
                  </a:lnTo>
                  <a:lnTo>
                    <a:pt x="60495" y="313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69326" y="162138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0400" y="159756"/>
                  </a:lnTo>
                  <a:lnTo>
                    <a:pt x="11673" y="216087"/>
                  </a:lnTo>
                  <a:lnTo>
                    <a:pt x="19590" y="278671"/>
                  </a:lnTo>
                  <a:lnTo>
                    <a:pt x="21937" y="333683"/>
                  </a:lnTo>
                  <a:lnTo>
                    <a:pt x="29333" y="395849"/>
                  </a:lnTo>
                  <a:lnTo>
                    <a:pt x="34038" y="448351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42984" y="1789844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31049" y="3120"/>
                  </a:lnTo>
                  <a:lnTo>
                    <a:pt x="170503" y="25194"/>
                  </a:lnTo>
                  <a:lnTo>
                    <a:pt x="115525" y="41545"/>
                  </a:lnTo>
                  <a:lnTo>
                    <a:pt x="54015" y="560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66557" y="1914313"/>
              <a:ext cx="141042" cy="193778"/>
            </a:xfrm>
            <a:custGeom>
              <a:avLst/>
              <a:gdLst/>
              <a:ahLst/>
              <a:cxnLst/>
              <a:rect l="0" t="0" r="0" b="0"/>
              <a:pathLst>
                <a:path w="141042" h="193778">
                  <a:moveTo>
                    <a:pt x="23868" y="96630"/>
                  </a:moveTo>
                  <a:lnTo>
                    <a:pt x="78012" y="85177"/>
                  </a:lnTo>
                  <a:lnTo>
                    <a:pt x="102914" y="77501"/>
                  </a:lnTo>
                  <a:lnTo>
                    <a:pt x="121780" y="66291"/>
                  </a:lnTo>
                  <a:lnTo>
                    <a:pt x="134845" y="50391"/>
                  </a:lnTo>
                  <a:lnTo>
                    <a:pt x="139966" y="41237"/>
                  </a:lnTo>
                  <a:lnTo>
                    <a:pt x="141041" y="32795"/>
                  </a:lnTo>
                  <a:lnTo>
                    <a:pt x="135996" y="17176"/>
                  </a:lnTo>
                  <a:lnTo>
                    <a:pt x="122835" y="5555"/>
                  </a:lnTo>
                  <a:lnTo>
                    <a:pt x="114413" y="818"/>
                  </a:lnTo>
                  <a:lnTo>
                    <a:pt x="104118" y="0"/>
                  </a:lnTo>
                  <a:lnTo>
                    <a:pt x="80202" y="5330"/>
                  </a:lnTo>
                  <a:lnTo>
                    <a:pt x="51608" y="21485"/>
                  </a:lnTo>
                  <a:lnTo>
                    <a:pt x="28317" y="41089"/>
                  </a:lnTo>
                  <a:lnTo>
                    <a:pt x="12188" y="67305"/>
                  </a:lnTo>
                  <a:lnTo>
                    <a:pt x="0" y="102889"/>
                  </a:lnTo>
                  <a:lnTo>
                    <a:pt x="1951" y="126318"/>
                  </a:lnTo>
                  <a:lnTo>
                    <a:pt x="11787" y="148429"/>
                  </a:lnTo>
                  <a:lnTo>
                    <a:pt x="27857" y="169954"/>
                  </a:lnTo>
                  <a:lnTo>
                    <a:pt x="56635" y="190625"/>
                  </a:lnTo>
                  <a:lnTo>
                    <a:pt x="77035" y="193777"/>
                  </a:lnTo>
                  <a:lnTo>
                    <a:pt x="139681" y="1913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32580" y="1705616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0"/>
                  </a:lnTo>
                  <a:lnTo>
                    <a:pt x="57" y="221550"/>
                  </a:lnTo>
                  <a:lnTo>
                    <a:pt x="17" y="281284"/>
                  </a:lnTo>
                  <a:lnTo>
                    <a:pt x="5" y="332908"/>
                  </a:lnTo>
                  <a:lnTo>
                    <a:pt x="1" y="37160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59572" y="1705616"/>
              <a:ext cx="41465" cy="421141"/>
            </a:xfrm>
            <a:custGeom>
              <a:avLst/>
              <a:gdLst/>
              <a:ahLst/>
              <a:cxnLst/>
              <a:rect l="0" t="0" r="0" b="0"/>
              <a:pathLst>
                <a:path w="41465" h="421141">
                  <a:moveTo>
                    <a:pt x="9878" y="0"/>
                  </a:moveTo>
                  <a:lnTo>
                    <a:pt x="2643" y="51603"/>
                  </a:lnTo>
                  <a:lnTo>
                    <a:pt x="813" y="93515"/>
                  </a:lnTo>
                  <a:lnTo>
                    <a:pt x="0" y="139438"/>
                  </a:lnTo>
                  <a:lnTo>
                    <a:pt x="2663" y="198853"/>
                  </a:lnTo>
                  <a:lnTo>
                    <a:pt x="8453" y="255959"/>
                  </a:lnTo>
                  <a:lnTo>
                    <a:pt x="15045" y="309416"/>
                  </a:lnTo>
                  <a:lnTo>
                    <a:pt x="27753" y="372382"/>
                  </a:lnTo>
                  <a:lnTo>
                    <a:pt x="41464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1082" y="1884601"/>
              <a:ext cx="155782" cy="242156"/>
            </a:xfrm>
            <a:custGeom>
              <a:avLst/>
              <a:gdLst/>
              <a:ahLst/>
              <a:cxnLst/>
              <a:rect l="0" t="0" r="0" b="0"/>
              <a:pathLst>
                <a:path w="155782" h="242156">
                  <a:moveTo>
                    <a:pt x="112109" y="0"/>
                  </a:moveTo>
                  <a:lnTo>
                    <a:pt x="89753" y="0"/>
                  </a:lnTo>
                  <a:lnTo>
                    <a:pt x="27767" y="23719"/>
                  </a:lnTo>
                  <a:lnTo>
                    <a:pt x="9893" y="37448"/>
                  </a:lnTo>
                  <a:lnTo>
                    <a:pt x="1851" y="46022"/>
                  </a:lnTo>
                  <a:lnTo>
                    <a:pt x="0" y="54078"/>
                  </a:lnTo>
                  <a:lnTo>
                    <a:pt x="2274" y="61788"/>
                  </a:lnTo>
                  <a:lnTo>
                    <a:pt x="7301" y="69268"/>
                  </a:lnTo>
                  <a:lnTo>
                    <a:pt x="22244" y="80698"/>
                  </a:lnTo>
                  <a:lnTo>
                    <a:pt x="56627" y="93710"/>
                  </a:lnTo>
                  <a:lnTo>
                    <a:pt x="109469" y="114177"/>
                  </a:lnTo>
                  <a:lnTo>
                    <a:pt x="137323" y="133916"/>
                  </a:lnTo>
                  <a:lnTo>
                    <a:pt x="154805" y="160171"/>
                  </a:lnTo>
                  <a:lnTo>
                    <a:pt x="155781" y="169952"/>
                  </a:lnTo>
                  <a:lnTo>
                    <a:pt x="150626" y="190177"/>
                  </a:lnTo>
                  <a:lnTo>
                    <a:pt x="137417" y="204626"/>
                  </a:lnTo>
                  <a:lnTo>
                    <a:pt x="83092" y="231105"/>
                  </a:lnTo>
                  <a:lnTo>
                    <a:pt x="59467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07904" y="1842487"/>
              <a:ext cx="166310" cy="237573"/>
            </a:xfrm>
            <a:custGeom>
              <a:avLst/>
              <a:gdLst/>
              <a:ahLst/>
              <a:cxnLst/>
              <a:rect l="0" t="0" r="0" b="0"/>
              <a:pathLst>
                <a:path w="166310" h="237573">
                  <a:moveTo>
                    <a:pt x="9070" y="0"/>
                  </a:moveTo>
                  <a:lnTo>
                    <a:pt x="5" y="58616"/>
                  </a:lnTo>
                  <a:lnTo>
                    <a:pt x="0" y="121196"/>
                  </a:lnTo>
                  <a:lnTo>
                    <a:pt x="8202" y="170181"/>
                  </a:lnTo>
                  <a:lnTo>
                    <a:pt x="24930" y="206791"/>
                  </a:lnTo>
                  <a:lnTo>
                    <a:pt x="37956" y="224878"/>
                  </a:lnTo>
                  <a:lnTo>
                    <a:pt x="57783" y="234476"/>
                  </a:lnTo>
                  <a:lnTo>
                    <a:pt x="81023" y="237572"/>
                  </a:lnTo>
                  <a:lnTo>
                    <a:pt x="103050" y="235049"/>
                  </a:lnTo>
                  <a:lnTo>
                    <a:pt x="121419" y="223789"/>
                  </a:lnTo>
                  <a:lnTo>
                    <a:pt x="136212" y="205916"/>
                  </a:lnTo>
                  <a:lnTo>
                    <a:pt x="159159" y="142814"/>
                  </a:lnTo>
                  <a:lnTo>
                    <a:pt x="164675" y="95867"/>
                  </a:lnTo>
                  <a:lnTo>
                    <a:pt x="166309" y="44912"/>
                  </a:lnTo>
                  <a:lnTo>
                    <a:pt x="163572" y="22691"/>
                  </a:lnTo>
                  <a:lnTo>
                    <a:pt x="1564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00670" y="1823625"/>
              <a:ext cx="211833" cy="237605"/>
            </a:xfrm>
            <a:custGeom>
              <a:avLst/>
              <a:gdLst/>
              <a:ahLst/>
              <a:cxnLst/>
              <a:rect l="0" t="0" r="0" b="0"/>
              <a:pathLst>
                <a:path w="211833" h="237605">
                  <a:moveTo>
                    <a:pt x="137444" y="8333"/>
                  </a:moveTo>
                  <a:lnTo>
                    <a:pt x="99966" y="0"/>
                  </a:lnTo>
                  <a:lnTo>
                    <a:pt x="76333" y="1120"/>
                  </a:lnTo>
                  <a:lnTo>
                    <a:pt x="44468" y="14905"/>
                  </a:lnTo>
                  <a:lnTo>
                    <a:pt x="4779" y="47341"/>
                  </a:lnTo>
                  <a:lnTo>
                    <a:pt x="1038" y="55395"/>
                  </a:lnTo>
                  <a:lnTo>
                    <a:pt x="0" y="73703"/>
                  </a:lnTo>
                  <a:lnTo>
                    <a:pt x="3701" y="81159"/>
                  </a:lnTo>
                  <a:lnTo>
                    <a:pt x="44486" y="111149"/>
                  </a:lnTo>
                  <a:lnTo>
                    <a:pt x="99628" y="129985"/>
                  </a:lnTo>
                  <a:lnTo>
                    <a:pt x="157681" y="148558"/>
                  </a:lnTo>
                  <a:lnTo>
                    <a:pt x="189843" y="164785"/>
                  </a:lnTo>
                  <a:lnTo>
                    <a:pt x="204796" y="180812"/>
                  </a:lnTo>
                  <a:lnTo>
                    <a:pt x="210421" y="190000"/>
                  </a:lnTo>
                  <a:lnTo>
                    <a:pt x="211832" y="199634"/>
                  </a:lnTo>
                  <a:lnTo>
                    <a:pt x="207159" y="219698"/>
                  </a:lnTo>
                  <a:lnTo>
                    <a:pt x="199129" y="226452"/>
                  </a:lnTo>
                  <a:lnTo>
                    <a:pt x="174608" y="233956"/>
                  </a:lnTo>
                  <a:lnTo>
                    <a:pt x="120782" y="237604"/>
                  </a:lnTo>
                  <a:lnTo>
                    <a:pt x="86103" y="230033"/>
                  </a:lnTo>
                  <a:lnTo>
                    <a:pt x="32159" y="2083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90058" y="1631917"/>
              <a:ext cx="248223" cy="389555"/>
            </a:xfrm>
            <a:custGeom>
              <a:avLst/>
              <a:gdLst/>
              <a:ahLst/>
              <a:cxnLst/>
              <a:rect l="0" t="0" r="0" b="0"/>
              <a:pathLst>
                <a:path w="248223" h="389555">
                  <a:moveTo>
                    <a:pt x="6066" y="0"/>
                  </a:moveTo>
                  <a:lnTo>
                    <a:pt x="0" y="34791"/>
                  </a:lnTo>
                  <a:lnTo>
                    <a:pt x="3749" y="82578"/>
                  </a:lnTo>
                  <a:lnTo>
                    <a:pt x="6550" y="142880"/>
                  </a:lnTo>
                  <a:lnTo>
                    <a:pt x="14264" y="200188"/>
                  </a:lnTo>
                  <a:lnTo>
                    <a:pt x="24694" y="261845"/>
                  </a:lnTo>
                  <a:lnTo>
                    <a:pt x="34746" y="311295"/>
                  </a:lnTo>
                  <a:lnTo>
                    <a:pt x="39910" y="359737"/>
                  </a:lnTo>
                  <a:lnTo>
                    <a:pt x="44504" y="382151"/>
                  </a:lnTo>
                  <a:lnTo>
                    <a:pt x="45730" y="379940"/>
                  </a:lnTo>
                  <a:lnTo>
                    <a:pt x="51084" y="317206"/>
                  </a:lnTo>
                  <a:lnTo>
                    <a:pt x="67280" y="264560"/>
                  </a:lnTo>
                  <a:lnTo>
                    <a:pt x="85945" y="240085"/>
                  </a:lnTo>
                  <a:lnTo>
                    <a:pt x="103569" y="225247"/>
                  </a:lnTo>
                  <a:lnTo>
                    <a:pt x="126220" y="217093"/>
                  </a:lnTo>
                  <a:lnTo>
                    <a:pt x="138811" y="214919"/>
                  </a:lnTo>
                  <a:lnTo>
                    <a:pt x="150715" y="216979"/>
                  </a:lnTo>
                  <a:lnTo>
                    <a:pt x="173300" y="228626"/>
                  </a:lnTo>
                  <a:lnTo>
                    <a:pt x="200157" y="254914"/>
                  </a:lnTo>
                  <a:lnTo>
                    <a:pt x="234252" y="313953"/>
                  </a:lnTo>
                  <a:lnTo>
                    <a:pt x="242013" y="337236"/>
                  </a:lnTo>
                  <a:lnTo>
                    <a:pt x="248222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82235" y="1842487"/>
              <a:ext cx="117971" cy="209832"/>
            </a:xfrm>
            <a:custGeom>
              <a:avLst/>
              <a:gdLst/>
              <a:ahLst/>
              <a:cxnLst/>
              <a:rect l="0" t="0" r="0" b="0"/>
              <a:pathLst>
                <a:path w="117971" h="209832">
                  <a:moveTo>
                    <a:pt x="92915" y="0"/>
                  </a:moveTo>
                  <a:lnTo>
                    <a:pt x="70558" y="5589"/>
                  </a:lnTo>
                  <a:lnTo>
                    <a:pt x="53343" y="17691"/>
                  </a:lnTo>
                  <a:lnTo>
                    <a:pt x="23228" y="54057"/>
                  </a:lnTo>
                  <a:lnTo>
                    <a:pt x="15150" y="77447"/>
                  </a:lnTo>
                  <a:lnTo>
                    <a:pt x="2303" y="138317"/>
                  </a:lnTo>
                  <a:lnTo>
                    <a:pt x="0" y="168709"/>
                  </a:lnTo>
                  <a:lnTo>
                    <a:pt x="2895" y="181492"/>
                  </a:lnTo>
                  <a:lnTo>
                    <a:pt x="15472" y="201936"/>
                  </a:lnTo>
                  <a:lnTo>
                    <a:pt x="23739" y="207153"/>
                  </a:lnTo>
                  <a:lnTo>
                    <a:pt x="42283" y="209831"/>
                  </a:lnTo>
                  <a:lnTo>
                    <a:pt x="59104" y="204002"/>
                  </a:lnTo>
                  <a:lnTo>
                    <a:pt x="88966" y="181196"/>
                  </a:lnTo>
                  <a:lnTo>
                    <a:pt x="104743" y="155463"/>
                  </a:lnTo>
                  <a:lnTo>
                    <a:pt x="116827" y="120022"/>
                  </a:lnTo>
                  <a:lnTo>
                    <a:pt x="117970" y="96627"/>
                  </a:lnTo>
                  <a:lnTo>
                    <a:pt x="109173" y="53012"/>
                  </a:lnTo>
                  <a:lnTo>
                    <a:pt x="8238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38321" y="1863544"/>
              <a:ext cx="322060" cy="178868"/>
            </a:xfrm>
            <a:custGeom>
              <a:avLst/>
              <a:gdLst/>
              <a:ahLst/>
              <a:cxnLst/>
              <a:rect l="0" t="0" r="0" b="0"/>
              <a:pathLst>
                <a:path w="322060" h="178868">
                  <a:moveTo>
                    <a:pt x="0" y="10528"/>
                  </a:moveTo>
                  <a:lnTo>
                    <a:pt x="17958" y="73978"/>
                  </a:lnTo>
                  <a:lnTo>
                    <a:pt x="34786" y="132072"/>
                  </a:lnTo>
                  <a:lnTo>
                    <a:pt x="60293" y="172447"/>
                  </a:lnTo>
                  <a:lnTo>
                    <a:pt x="68272" y="176966"/>
                  </a:lnTo>
                  <a:lnTo>
                    <a:pt x="86496" y="178867"/>
                  </a:lnTo>
                  <a:lnTo>
                    <a:pt x="116485" y="167771"/>
                  </a:lnTo>
                  <a:lnTo>
                    <a:pt x="130930" y="152943"/>
                  </a:lnTo>
                  <a:lnTo>
                    <a:pt x="157406" y="94319"/>
                  </a:lnTo>
                  <a:lnTo>
                    <a:pt x="161090" y="83936"/>
                  </a:lnTo>
                  <a:lnTo>
                    <a:pt x="164715" y="80524"/>
                  </a:lnTo>
                  <a:lnTo>
                    <a:pt x="168302" y="81758"/>
                  </a:lnTo>
                  <a:lnTo>
                    <a:pt x="207667" y="141434"/>
                  </a:lnTo>
                  <a:lnTo>
                    <a:pt x="233887" y="164219"/>
                  </a:lnTo>
                  <a:lnTo>
                    <a:pt x="243662" y="167971"/>
                  </a:lnTo>
                  <a:lnTo>
                    <a:pt x="263882" y="169020"/>
                  </a:lnTo>
                  <a:lnTo>
                    <a:pt x="281447" y="162467"/>
                  </a:lnTo>
                  <a:lnTo>
                    <a:pt x="289407" y="157444"/>
                  </a:lnTo>
                  <a:lnTo>
                    <a:pt x="311788" y="128018"/>
                  </a:lnTo>
                  <a:lnTo>
                    <a:pt x="322059" y="84074"/>
                  </a:lnTo>
                  <a:lnTo>
                    <a:pt x="318294" y="2267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54176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33202" y="1839353"/>
              <a:ext cx="410612" cy="213705"/>
            </a:xfrm>
            <a:custGeom>
              <a:avLst/>
              <a:gdLst/>
              <a:ahLst/>
              <a:cxnLst/>
              <a:rect l="0" t="0" r="0" b="0"/>
              <a:pathLst>
                <a:path w="410612" h="213705">
                  <a:moveTo>
                    <a:pt x="0" y="55776"/>
                  </a:moveTo>
                  <a:lnTo>
                    <a:pt x="3119" y="107826"/>
                  </a:lnTo>
                  <a:lnTo>
                    <a:pt x="11453" y="160886"/>
                  </a:lnTo>
                  <a:lnTo>
                    <a:pt x="14654" y="178492"/>
                  </a:lnTo>
                  <a:lnTo>
                    <a:pt x="17959" y="185550"/>
                  </a:lnTo>
                  <a:lnTo>
                    <a:pt x="21330" y="185576"/>
                  </a:lnTo>
                  <a:lnTo>
                    <a:pt x="24749" y="180914"/>
                  </a:lnTo>
                  <a:lnTo>
                    <a:pt x="33805" y="118673"/>
                  </a:lnTo>
                  <a:lnTo>
                    <a:pt x="46062" y="62741"/>
                  </a:lnTo>
                  <a:lnTo>
                    <a:pt x="61871" y="31844"/>
                  </a:lnTo>
                  <a:lnTo>
                    <a:pt x="70493" y="25783"/>
                  </a:lnTo>
                  <a:lnTo>
                    <a:pt x="92552" y="19049"/>
                  </a:lnTo>
                  <a:lnTo>
                    <a:pt x="102645" y="19593"/>
                  </a:lnTo>
                  <a:lnTo>
                    <a:pt x="120100" y="26437"/>
                  </a:lnTo>
                  <a:lnTo>
                    <a:pt x="143080" y="43443"/>
                  </a:lnTo>
                  <a:lnTo>
                    <a:pt x="170636" y="78556"/>
                  </a:lnTo>
                  <a:lnTo>
                    <a:pt x="180343" y="98656"/>
                  </a:lnTo>
                  <a:lnTo>
                    <a:pt x="185740" y="101910"/>
                  </a:lnTo>
                  <a:lnTo>
                    <a:pt x="191677" y="100570"/>
                  </a:lnTo>
                  <a:lnTo>
                    <a:pt x="197975" y="96167"/>
                  </a:lnTo>
                  <a:lnTo>
                    <a:pt x="208091" y="81917"/>
                  </a:lnTo>
                  <a:lnTo>
                    <a:pt x="240581" y="18933"/>
                  </a:lnTo>
                  <a:lnTo>
                    <a:pt x="256663" y="7036"/>
                  </a:lnTo>
                  <a:lnTo>
                    <a:pt x="265865" y="2226"/>
                  </a:lnTo>
                  <a:lnTo>
                    <a:pt x="285448" y="0"/>
                  </a:lnTo>
                  <a:lnTo>
                    <a:pt x="305850" y="4081"/>
                  </a:lnTo>
                  <a:lnTo>
                    <a:pt x="326616" y="13693"/>
                  </a:lnTo>
                  <a:lnTo>
                    <a:pt x="352449" y="37848"/>
                  </a:lnTo>
                  <a:lnTo>
                    <a:pt x="386169" y="87774"/>
                  </a:lnTo>
                  <a:lnTo>
                    <a:pt x="393899" y="109772"/>
                  </a:lnTo>
                  <a:lnTo>
                    <a:pt x="404857" y="170150"/>
                  </a:lnTo>
                  <a:lnTo>
                    <a:pt x="410611" y="2137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41463" y="1863266"/>
              <a:ext cx="260320" cy="200320"/>
            </a:xfrm>
            <a:custGeom>
              <a:avLst/>
              <a:gdLst/>
              <a:ahLst/>
              <a:cxnLst/>
              <a:rect l="0" t="0" r="0" b="0"/>
              <a:pathLst>
                <a:path w="260320" h="200320">
                  <a:moveTo>
                    <a:pt x="133977" y="52920"/>
                  </a:moveTo>
                  <a:lnTo>
                    <a:pt x="124401" y="21638"/>
                  </a:lnTo>
                  <a:lnTo>
                    <a:pt x="113734" y="5482"/>
                  </a:lnTo>
                  <a:lnTo>
                    <a:pt x="105274" y="1407"/>
                  </a:lnTo>
                  <a:lnTo>
                    <a:pt x="83396" y="0"/>
                  </a:lnTo>
                  <a:lnTo>
                    <a:pt x="50360" y="11374"/>
                  </a:lnTo>
                  <a:lnTo>
                    <a:pt x="23934" y="35151"/>
                  </a:lnTo>
                  <a:lnTo>
                    <a:pt x="6875" y="64423"/>
                  </a:lnTo>
                  <a:lnTo>
                    <a:pt x="0" y="106501"/>
                  </a:lnTo>
                  <a:lnTo>
                    <a:pt x="3553" y="150424"/>
                  </a:lnTo>
                  <a:lnTo>
                    <a:pt x="12060" y="172684"/>
                  </a:lnTo>
                  <a:lnTo>
                    <a:pt x="17604" y="181896"/>
                  </a:lnTo>
                  <a:lnTo>
                    <a:pt x="25979" y="188037"/>
                  </a:lnTo>
                  <a:lnTo>
                    <a:pt x="47764" y="194860"/>
                  </a:lnTo>
                  <a:lnTo>
                    <a:pt x="57784" y="194340"/>
                  </a:lnTo>
                  <a:lnTo>
                    <a:pt x="75157" y="187523"/>
                  </a:lnTo>
                  <a:lnTo>
                    <a:pt x="112610" y="155678"/>
                  </a:lnTo>
                  <a:lnTo>
                    <a:pt x="140632" y="115592"/>
                  </a:lnTo>
                  <a:lnTo>
                    <a:pt x="148633" y="93642"/>
                  </a:lnTo>
                  <a:lnTo>
                    <a:pt x="153137" y="64336"/>
                  </a:lnTo>
                  <a:lnTo>
                    <a:pt x="153770" y="66380"/>
                  </a:lnTo>
                  <a:lnTo>
                    <a:pt x="157208" y="114571"/>
                  </a:lnTo>
                  <a:lnTo>
                    <a:pt x="171796" y="146056"/>
                  </a:lnTo>
                  <a:lnTo>
                    <a:pt x="184321" y="162944"/>
                  </a:lnTo>
                  <a:lnTo>
                    <a:pt x="215704" y="185606"/>
                  </a:lnTo>
                  <a:lnTo>
                    <a:pt x="260319" y="2003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43896" y="1893703"/>
              <a:ext cx="168457" cy="233054"/>
            </a:xfrm>
            <a:custGeom>
              <a:avLst/>
              <a:gdLst/>
              <a:ahLst/>
              <a:cxnLst/>
              <a:rect l="0" t="0" r="0" b="0"/>
              <a:pathLst>
                <a:path w="168457" h="233054">
                  <a:moveTo>
                    <a:pt x="0" y="1426"/>
                  </a:moveTo>
                  <a:lnTo>
                    <a:pt x="0" y="55571"/>
                  </a:lnTo>
                  <a:lnTo>
                    <a:pt x="0" y="116107"/>
                  </a:lnTo>
                  <a:lnTo>
                    <a:pt x="1170" y="174814"/>
                  </a:lnTo>
                  <a:lnTo>
                    <a:pt x="5589" y="198980"/>
                  </a:lnTo>
                  <a:lnTo>
                    <a:pt x="7236" y="200979"/>
                  </a:lnTo>
                  <a:lnTo>
                    <a:pt x="10095" y="152776"/>
                  </a:lnTo>
                  <a:lnTo>
                    <a:pt x="10443" y="91850"/>
                  </a:lnTo>
                  <a:lnTo>
                    <a:pt x="13631" y="36662"/>
                  </a:lnTo>
                  <a:lnTo>
                    <a:pt x="16107" y="24917"/>
                  </a:lnTo>
                  <a:lnTo>
                    <a:pt x="21266" y="15917"/>
                  </a:lnTo>
                  <a:lnTo>
                    <a:pt x="36358" y="2797"/>
                  </a:lnTo>
                  <a:lnTo>
                    <a:pt x="45296" y="0"/>
                  </a:lnTo>
                  <a:lnTo>
                    <a:pt x="64585" y="13"/>
                  </a:lnTo>
                  <a:lnTo>
                    <a:pt x="81738" y="7037"/>
                  </a:lnTo>
                  <a:lnTo>
                    <a:pt x="97159" y="19128"/>
                  </a:lnTo>
                  <a:lnTo>
                    <a:pt x="133215" y="65542"/>
                  </a:lnTo>
                  <a:lnTo>
                    <a:pt x="156984" y="128817"/>
                  </a:lnTo>
                  <a:lnTo>
                    <a:pt x="166191" y="184127"/>
                  </a:lnTo>
                  <a:lnTo>
                    <a:pt x="168456" y="2330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86052" y="1947772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28681" y="55044"/>
                  </a:lnTo>
                  <a:lnTo>
                    <a:pt x="50335" y="100213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64995" y="1895129"/>
              <a:ext cx="200042" cy="568540"/>
            </a:xfrm>
            <a:custGeom>
              <a:avLst/>
              <a:gdLst/>
              <a:ahLst/>
              <a:cxnLst/>
              <a:rect l="0" t="0" r="0" b="0"/>
              <a:pathLst>
                <a:path w="200042" h="568540">
                  <a:moveTo>
                    <a:pt x="200041" y="0"/>
                  </a:moveTo>
                  <a:lnTo>
                    <a:pt x="171360" y="56215"/>
                  </a:lnTo>
                  <a:lnTo>
                    <a:pt x="149705" y="111667"/>
                  </a:lnTo>
                  <a:lnTo>
                    <a:pt x="128227" y="168287"/>
                  </a:lnTo>
                  <a:lnTo>
                    <a:pt x="105995" y="230218"/>
                  </a:lnTo>
                  <a:lnTo>
                    <a:pt x="87831" y="285254"/>
                  </a:lnTo>
                  <a:lnTo>
                    <a:pt x="70202" y="345953"/>
                  </a:lnTo>
                  <a:lnTo>
                    <a:pt x="52644" y="408220"/>
                  </a:lnTo>
                  <a:lnTo>
                    <a:pt x="27859" y="471345"/>
                  </a:lnTo>
                  <a:lnTo>
                    <a:pt x="11179" y="526637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92032" y="2684766"/>
              <a:ext cx="40051" cy="473784"/>
            </a:xfrm>
            <a:custGeom>
              <a:avLst/>
              <a:gdLst/>
              <a:ahLst/>
              <a:cxnLst/>
              <a:rect l="0" t="0" r="0" b="0"/>
              <a:pathLst>
                <a:path w="40051" h="473784">
                  <a:moveTo>
                    <a:pt x="40050" y="0"/>
                  </a:moveTo>
                  <a:lnTo>
                    <a:pt x="25396" y="55141"/>
                  </a:lnTo>
                  <a:lnTo>
                    <a:pt x="15301" y="103556"/>
                  </a:lnTo>
                  <a:lnTo>
                    <a:pt x="4901" y="160535"/>
                  </a:lnTo>
                  <a:lnTo>
                    <a:pt x="0" y="210693"/>
                  </a:lnTo>
                  <a:lnTo>
                    <a:pt x="5580" y="265837"/>
                  </a:lnTo>
                  <a:lnTo>
                    <a:pt x="7610" y="325471"/>
                  </a:lnTo>
                  <a:lnTo>
                    <a:pt x="9381" y="381226"/>
                  </a:lnTo>
                  <a:lnTo>
                    <a:pt x="16748" y="443108"/>
                  </a:lnTo>
                  <a:lnTo>
                    <a:pt x="18994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42570" y="2884808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286710" y="14654"/>
                  </a:lnTo>
                  <a:lnTo>
                    <a:pt x="226953" y="28198"/>
                  </a:lnTo>
                  <a:lnTo>
                    <a:pt x="173901" y="45258"/>
                  </a:lnTo>
                  <a:lnTo>
                    <a:pt x="124836" y="60983"/>
                  </a:lnTo>
                  <a:lnTo>
                    <a:pt x="73253" y="73051"/>
                  </a:lnTo>
                  <a:lnTo>
                    <a:pt x="30283" y="809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11067" y="2653181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0" y="0"/>
                  </a:moveTo>
                  <a:lnTo>
                    <a:pt x="0" y="52050"/>
                  </a:lnTo>
                  <a:lnTo>
                    <a:pt x="3119" y="105110"/>
                  </a:lnTo>
                  <a:lnTo>
                    <a:pt x="5214" y="160995"/>
                  </a:lnTo>
                  <a:lnTo>
                    <a:pt x="4664" y="222007"/>
                  </a:lnTo>
                  <a:lnTo>
                    <a:pt x="8791" y="281419"/>
                  </a:lnTo>
                  <a:lnTo>
                    <a:pt x="13133" y="336068"/>
                  </a:lnTo>
                  <a:lnTo>
                    <a:pt x="15590" y="386185"/>
                  </a:lnTo>
                  <a:lnTo>
                    <a:pt x="12778" y="406774"/>
                  </a:lnTo>
                  <a:lnTo>
                    <a:pt x="12028" y="405714"/>
                  </a:lnTo>
                  <a:lnTo>
                    <a:pt x="10726" y="356891"/>
                  </a:lnTo>
                  <a:lnTo>
                    <a:pt x="11757" y="309946"/>
                  </a:lnTo>
                  <a:lnTo>
                    <a:pt x="20121" y="262502"/>
                  </a:lnTo>
                  <a:lnTo>
                    <a:pt x="30780" y="241060"/>
                  </a:lnTo>
                  <a:lnTo>
                    <a:pt x="46435" y="226850"/>
                  </a:lnTo>
                  <a:lnTo>
                    <a:pt x="66261" y="217806"/>
                  </a:lnTo>
                  <a:lnTo>
                    <a:pt x="90671" y="213786"/>
                  </a:lnTo>
                  <a:lnTo>
                    <a:pt x="113998" y="218238"/>
                  </a:lnTo>
                  <a:lnTo>
                    <a:pt x="125131" y="222701"/>
                  </a:lnTo>
                  <a:lnTo>
                    <a:pt x="140622" y="237019"/>
                  </a:lnTo>
                  <a:lnTo>
                    <a:pt x="179314" y="298391"/>
                  </a:lnTo>
                  <a:lnTo>
                    <a:pt x="190829" y="324471"/>
                  </a:lnTo>
                  <a:lnTo>
                    <a:pt x="204417" y="387685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58850" y="2840153"/>
              <a:ext cx="174197" cy="204901"/>
            </a:xfrm>
            <a:custGeom>
              <a:avLst/>
              <a:gdLst/>
              <a:ahLst/>
              <a:cxnLst/>
              <a:rect l="0" t="0" r="0" b="0"/>
              <a:pathLst>
                <a:path w="174197" h="204901">
                  <a:moveTo>
                    <a:pt x="36486" y="149940"/>
                  </a:moveTo>
                  <a:lnTo>
                    <a:pt x="54467" y="134299"/>
                  </a:lnTo>
                  <a:lnTo>
                    <a:pt x="112817" y="99604"/>
                  </a:lnTo>
                  <a:lnTo>
                    <a:pt x="152820" y="78126"/>
                  </a:lnTo>
                  <a:lnTo>
                    <a:pt x="167349" y="61871"/>
                  </a:lnTo>
                  <a:lnTo>
                    <a:pt x="172861" y="52623"/>
                  </a:lnTo>
                  <a:lnTo>
                    <a:pt x="174196" y="42948"/>
                  </a:lnTo>
                  <a:lnTo>
                    <a:pt x="169440" y="22839"/>
                  </a:lnTo>
                  <a:lnTo>
                    <a:pt x="156408" y="8443"/>
                  </a:lnTo>
                  <a:lnTo>
                    <a:pt x="148020" y="2966"/>
                  </a:lnTo>
                  <a:lnTo>
                    <a:pt x="126221" y="0"/>
                  </a:lnTo>
                  <a:lnTo>
                    <a:pt x="100935" y="3751"/>
                  </a:lnTo>
                  <a:lnTo>
                    <a:pt x="38272" y="31700"/>
                  </a:lnTo>
                  <a:lnTo>
                    <a:pt x="11019" y="63174"/>
                  </a:lnTo>
                  <a:lnTo>
                    <a:pt x="1771" y="91880"/>
                  </a:lnTo>
                  <a:lnTo>
                    <a:pt x="0" y="121796"/>
                  </a:lnTo>
                  <a:lnTo>
                    <a:pt x="12158" y="158368"/>
                  </a:lnTo>
                  <a:lnTo>
                    <a:pt x="24114" y="180592"/>
                  </a:lnTo>
                  <a:lnTo>
                    <a:pt x="43466" y="195929"/>
                  </a:lnTo>
                  <a:lnTo>
                    <a:pt x="55177" y="201656"/>
                  </a:lnTo>
                  <a:lnTo>
                    <a:pt x="77549" y="204900"/>
                  </a:lnTo>
                  <a:lnTo>
                    <a:pt x="132320" y="194453"/>
                  </a:lnTo>
                  <a:lnTo>
                    <a:pt x="141771" y="1920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13012" y="2790051"/>
              <a:ext cx="150823" cy="214157"/>
            </a:xfrm>
            <a:custGeom>
              <a:avLst/>
              <a:gdLst/>
              <a:ahLst/>
              <a:cxnLst/>
              <a:rect l="0" t="0" r="0" b="0"/>
              <a:pathLst>
                <a:path w="150823" h="214157">
                  <a:moveTo>
                    <a:pt x="24480" y="126342"/>
                  </a:moveTo>
                  <a:lnTo>
                    <a:pt x="27599" y="169034"/>
                  </a:lnTo>
                  <a:lnTo>
                    <a:pt x="39052" y="200213"/>
                  </a:lnTo>
                  <a:lnTo>
                    <a:pt x="47334" y="214156"/>
                  </a:lnTo>
                  <a:lnTo>
                    <a:pt x="47905" y="212961"/>
                  </a:lnTo>
                  <a:lnTo>
                    <a:pt x="47115" y="208654"/>
                  </a:lnTo>
                  <a:lnTo>
                    <a:pt x="18118" y="148988"/>
                  </a:lnTo>
                  <a:lnTo>
                    <a:pt x="0" y="94966"/>
                  </a:lnTo>
                  <a:lnTo>
                    <a:pt x="1141" y="85538"/>
                  </a:lnTo>
                  <a:lnTo>
                    <a:pt x="11767" y="68823"/>
                  </a:lnTo>
                  <a:lnTo>
                    <a:pt x="70375" y="18843"/>
                  </a:lnTo>
                  <a:lnTo>
                    <a:pt x="89331" y="9155"/>
                  </a:lnTo>
                  <a:lnTo>
                    <a:pt x="15082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84891" y="2838065"/>
              <a:ext cx="192058" cy="179836"/>
            </a:xfrm>
            <a:custGeom>
              <a:avLst/>
              <a:gdLst/>
              <a:ahLst/>
              <a:cxnLst/>
              <a:rect l="0" t="0" r="0" b="0"/>
              <a:pathLst>
                <a:path w="192058" h="179836">
                  <a:moveTo>
                    <a:pt x="0" y="99385"/>
                  </a:moveTo>
                  <a:lnTo>
                    <a:pt x="48931" y="96266"/>
                  </a:lnTo>
                  <a:lnTo>
                    <a:pt x="108061" y="90320"/>
                  </a:lnTo>
                  <a:lnTo>
                    <a:pt x="130305" y="83268"/>
                  </a:lnTo>
                  <a:lnTo>
                    <a:pt x="177167" y="59092"/>
                  </a:lnTo>
                  <a:lnTo>
                    <a:pt x="189095" y="42873"/>
                  </a:lnTo>
                  <a:lnTo>
                    <a:pt x="192057" y="23966"/>
                  </a:lnTo>
                  <a:lnTo>
                    <a:pt x="191209" y="14011"/>
                  </a:lnTo>
                  <a:lnTo>
                    <a:pt x="185964" y="7374"/>
                  </a:lnTo>
                  <a:lnTo>
                    <a:pt x="167658" y="0"/>
                  </a:lnTo>
                  <a:lnTo>
                    <a:pt x="147044" y="2961"/>
                  </a:lnTo>
                  <a:lnTo>
                    <a:pt x="88644" y="23127"/>
                  </a:lnTo>
                  <a:lnTo>
                    <a:pt x="70203" y="34687"/>
                  </a:lnTo>
                  <a:lnTo>
                    <a:pt x="57328" y="53863"/>
                  </a:lnTo>
                  <a:lnTo>
                    <a:pt x="39530" y="98712"/>
                  </a:lnTo>
                  <a:lnTo>
                    <a:pt x="38236" y="120143"/>
                  </a:lnTo>
                  <a:lnTo>
                    <a:pt x="39528" y="130772"/>
                  </a:lnTo>
                  <a:lnTo>
                    <a:pt x="43900" y="139027"/>
                  </a:lnTo>
                  <a:lnTo>
                    <a:pt x="80260" y="170405"/>
                  </a:lnTo>
                  <a:lnTo>
                    <a:pt x="100792" y="177743"/>
                  </a:lnTo>
                  <a:lnTo>
                    <a:pt x="124345" y="179835"/>
                  </a:lnTo>
                  <a:lnTo>
                    <a:pt x="164942" y="174765"/>
                  </a:lnTo>
                  <a:lnTo>
                    <a:pt x="189513" y="1730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23191" y="2766310"/>
              <a:ext cx="267152" cy="210375"/>
            </a:xfrm>
            <a:custGeom>
              <a:avLst/>
              <a:gdLst/>
              <a:ahLst/>
              <a:cxnLst/>
              <a:rect l="0" t="0" r="0" b="0"/>
              <a:pathLst>
                <a:path w="267152" h="210375">
                  <a:moveTo>
                    <a:pt x="151337" y="65855"/>
                  </a:moveTo>
                  <a:lnTo>
                    <a:pt x="136683" y="21893"/>
                  </a:lnTo>
                  <a:lnTo>
                    <a:pt x="123767" y="8102"/>
                  </a:lnTo>
                  <a:lnTo>
                    <a:pt x="115410" y="2787"/>
                  </a:lnTo>
                  <a:lnTo>
                    <a:pt x="96765" y="0"/>
                  </a:lnTo>
                  <a:lnTo>
                    <a:pt x="76780" y="3831"/>
                  </a:lnTo>
                  <a:lnTo>
                    <a:pt x="46968" y="19142"/>
                  </a:lnTo>
                  <a:lnTo>
                    <a:pt x="30471" y="31836"/>
                  </a:lnTo>
                  <a:lnTo>
                    <a:pt x="18461" y="51515"/>
                  </a:lnTo>
                  <a:lnTo>
                    <a:pt x="1218" y="96688"/>
                  </a:lnTo>
                  <a:lnTo>
                    <a:pt x="0" y="118163"/>
                  </a:lnTo>
                  <a:lnTo>
                    <a:pt x="8749" y="160546"/>
                  </a:lnTo>
                  <a:lnTo>
                    <a:pt x="23951" y="186589"/>
                  </a:lnTo>
                  <a:lnTo>
                    <a:pt x="39739" y="198673"/>
                  </a:lnTo>
                  <a:lnTo>
                    <a:pt x="48862" y="203534"/>
                  </a:lnTo>
                  <a:lnTo>
                    <a:pt x="89649" y="210374"/>
                  </a:lnTo>
                  <a:lnTo>
                    <a:pt x="112612" y="205735"/>
                  </a:lnTo>
                  <a:lnTo>
                    <a:pt x="122011" y="201223"/>
                  </a:lnTo>
                  <a:lnTo>
                    <a:pt x="135574" y="186850"/>
                  </a:lnTo>
                  <a:lnTo>
                    <a:pt x="163733" y="144916"/>
                  </a:lnTo>
                  <a:lnTo>
                    <a:pt x="168545" y="121661"/>
                  </a:lnTo>
                  <a:lnTo>
                    <a:pt x="170998" y="117097"/>
                  </a:lnTo>
                  <a:lnTo>
                    <a:pt x="173803" y="117564"/>
                  </a:lnTo>
                  <a:lnTo>
                    <a:pt x="211698" y="166729"/>
                  </a:lnTo>
                  <a:lnTo>
                    <a:pt x="237852" y="182832"/>
                  </a:lnTo>
                  <a:lnTo>
                    <a:pt x="267151" y="19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34631" y="2705823"/>
              <a:ext cx="71525" cy="223999"/>
            </a:xfrm>
            <a:custGeom>
              <a:avLst/>
              <a:gdLst/>
              <a:ahLst/>
              <a:cxnLst/>
              <a:rect l="0" t="0" r="0" b="0"/>
              <a:pathLst>
                <a:path w="71525" h="223999">
                  <a:moveTo>
                    <a:pt x="29410" y="136871"/>
                  </a:moveTo>
                  <a:lnTo>
                    <a:pt x="23821" y="153639"/>
                  </a:lnTo>
                  <a:lnTo>
                    <a:pt x="27316" y="174349"/>
                  </a:lnTo>
                  <a:lnTo>
                    <a:pt x="44342" y="223998"/>
                  </a:lnTo>
                  <a:lnTo>
                    <a:pt x="20513" y="162734"/>
                  </a:lnTo>
                  <a:lnTo>
                    <a:pt x="5166" y="108314"/>
                  </a:lnTo>
                  <a:lnTo>
                    <a:pt x="0" y="69008"/>
                  </a:lnTo>
                  <a:lnTo>
                    <a:pt x="4058" y="33315"/>
                  </a:lnTo>
                  <a:lnTo>
                    <a:pt x="8999" y="24550"/>
                  </a:lnTo>
                  <a:lnTo>
                    <a:pt x="23848" y="11691"/>
                  </a:lnTo>
                  <a:lnTo>
                    <a:pt x="42146" y="5196"/>
                  </a:lnTo>
                  <a:lnTo>
                    <a:pt x="715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43026" y="2710524"/>
              <a:ext cx="128413" cy="247984"/>
            </a:xfrm>
            <a:custGeom>
              <a:avLst/>
              <a:gdLst/>
              <a:ahLst/>
              <a:cxnLst/>
              <a:rect l="0" t="0" r="0" b="0"/>
              <a:pathLst>
                <a:path w="128413" h="247984">
                  <a:moveTo>
                    <a:pt x="0" y="111113"/>
                  </a:moveTo>
                  <a:lnTo>
                    <a:pt x="48930" y="107993"/>
                  </a:lnTo>
                  <a:lnTo>
                    <a:pt x="90537" y="96541"/>
                  </a:lnTo>
                  <a:lnTo>
                    <a:pt x="102472" y="90869"/>
                  </a:lnTo>
                  <a:lnTo>
                    <a:pt x="118852" y="75210"/>
                  </a:lnTo>
                  <a:lnTo>
                    <a:pt x="124858" y="66121"/>
                  </a:lnTo>
                  <a:lnTo>
                    <a:pt x="128412" y="46663"/>
                  </a:lnTo>
                  <a:lnTo>
                    <a:pt x="127722" y="36561"/>
                  </a:lnTo>
                  <a:lnTo>
                    <a:pt x="120716" y="19097"/>
                  </a:lnTo>
                  <a:lnTo>
                    <a:pt x="115572" y="11164"/>
                  </a:lnTo>
                  <a:lnTo>
                    <a:pt x="106294" y="5876"/>
                  </a:lnTo>
                  <a:lnTo>
                    <a:pt x="80387" y="0"/>
                  </a:lnTo>
                  <a:lnTo>
                    <a:pt x="58734" y="3628"/>
                  </a:lnTo>
                  <a:lnTo>
                    <a:pt x="33390" y="18824"/>
                  </a:lnTo>
                  <a:lnTo>
                    <a:pt x="19519" y="32661"/>
                  </a:lnTo>
                  <a:lnTo>
                    <a:pt x="9455" y="50509"/>
                  </a:lnTo>
                  <a:lnTo>
                    <a:pt x="1867" y="106204"/>
                  </a:lnTo>
                  <a:lnTo>
                    <a:pt x="2892" y="146963"/>
                  </a:lnTo>
                  <a:lnTo>
                    <a:pt x="29381" y="196134"/>
                  </a:lnTo>
                  <a:lnTo>
                    <a:pt x="55109" y="221572"/>
                  </a:lnTo>
                  <a:lnTo>
                    <a:pt x="92904" y="241553"/>
                  </a:lnTo>
                  <a:lnTo>
                    <a:pt x="115813" y="2479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37823" y="291639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326383" y="3232248"/>
            <a:ext cx="1758260" cy="52644"/>
          </a:xfrm>
          <a:custGeom>
            <a:avLst/>
            <a:gdLst/>
            <a:ahLst/>
            <a:cxnLst/>
            <a:rect l="0" t="0" r="0" b="0"/>
            <a:pathLst>
              <a:path w="1758260" h="52644">
                <a:moveTo>
                  <a:pt x="1758259" y="0"/>
                </a:moveTo>
                <a:lnTo>
                  <a:pt x="1730703" y="7236"/>
                </a:lnTo>
                <a:lnTo>
                  <a:pt x="1674480" y="9878"/>
                </a:lnTo>
                <a:lnTo>
                  <a:pt x="1612379" y="10400"/>
                </a:lnTo>
                <a:lnTo>
                  <a:pt x="1552192" y="10504"/>
                </a:lnTo>
                <a:lnTo>
                  <a:pt x="1495243" y="10524"/>
                </a:lnTo>
                <a:lnTo>
                  <a:pt x="1438933" y="4939"/>
                </a:lnTo>
                <a:lnTo>
                  <a:pt x="1381580" y="8211"/>
                </a:lnTo>
                <a:lnTo>
                  <a:pt x="1332226" y="9842"/>
                </a:lnTo>
                <a:lnTo>
                  <a:pt x="1280557" y="9156"/>
                </a:lnTo>
                <a:lnTo>
                  <a:pt x="1228203" y="4403"/>
                </a:lnTo>
                <a:lnTo>
                  <a:pt x="1175646" y="8194"/>
                </a:lnTo>
                <a:lnTo>
                  <a:pt x="1123029" y="9837"/>
                </a:lnTo>
                <a:lnTo>
                  <a:pt x="1071564" y="10324"/>
                </a:lnTo>
                <a:lnTo>
                  <a:pt x="1008540" y="10488"/>
                </a:lnTo>
                <a:lnTo>
                  <a:pt x="957443" y="10517"/>
                </a:lnTo>
                <a:lnTo>
                  <a:pt x="905258" y="10525"/>
                </a:lnTo>
                <a:lnTo>
                  <a:pt x="852751" y="10528"/>
                </a:lnTo>
                <a:lnTo>
                  <a:pt x="800149" y="10529"/>
                </a:lnTo>
                <a:lnTo>
                  <a:pt x="750638" y="10529"/>
                </a:lnTo>
                <a:lnTo>
                  <a:pt x="703213" y="10529"/>
                </a:lnTo>
                <a:lnTo>
                  <a:pt x="640375" y="16118"/>
                </a:lnTo>
                <a:lnTo>
                  <a:pt x="581732" y="20082"/>
                </a:lnTo>
                <a:lnTo>
                  <a:pt x="533323" y="20768"/>
                </a:lnTo>
                <a:lnTo>
                  <a:pt x="474452" y="21000"/>
                </a:lnTo>
                <a:lnTo>
                  <a:pt x="417763" y="21046"/>
                </a:lnTo>
                <a:lnTo>
                  <a:pt x="360335" y="21055"/>
                </a:lnTo>
                <a:lnTo>
                  <a:pt x="296998" y="21057"/>
                </a:lnTo>
                <a:lnTo>
                  <a:pt x="239081" y="26646"/>
                </a:lnTo>
                <a:lnTo>
                  <a:pt x="191071" y="30123"/>
                </a:lnTo>
                <a:lnTo>
                  <a:pt x="139802" y="36741"/>
                </a:lnTo>
                <a:lnTo>
                  <a:pt x="78481" y="41053"/>
                </a:lnTo>
                <a:lnTo>
                  <a:pt x="27547" y="45024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3695502" y="3179606"/>
            <a:ext cx="3217673" cy="631711"/>
            <a:chOff x="3695502" y="3179606"/>
            <a:chExt cx="3217673" cy="631711"/>
          </a:xfrm>
        </p:grpSpPr>
        <p:sp>
          <p:nvSpPr>
            <p:cNvPr id="72" name="Freeform 71"/>
            <p:cNvSpPr/>
            <p:nvPr/>
          </p:nvSpPr>
          <p:spPr>
            <a:xfrm>
              <a:off x="3695502" y="345334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9842" y="94168"/>
                  </a:lnTo>
                  <a:lnTo>
                    <a:pt x="7273" y="152958"/>
                  </a:lnTo>
                  <a:lnTo>
                    <a:pt x="1437" y="204649"/>
                  </a:lnTo>
                  <a:lnTo>
                    <a:pt x="284" y="267155"/>
                  </a:lnTo>
                  <a:lnTo>
                    <a:pt x="56" y="31641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32704" y="3442818"/>
              <a:ext cx="225951" cy="309255"/>
            </a:xfrm>
            <a:custGeom>
              <a:avLst/>
              <a:gdLst/>
              <a:ahLst/>
              <a:cxnLst/>
              <a:rect l="0" t="0" r="0" b="0"/>
              <a:pathLst>
                <a:path w="225951" h="309255">
                  <a:moveTo>
                    <a:pt x="94425" y="0"/>
                  </a:moveTo>
                  <a:lnTo>
                    <a:pt x="72068" y="0"/>
                  </a:lnTo>
                  <a:lnTo>
                    <a:pt x="54853" y="6240"/>
                  </a:lnTo>
                  <a:lnTo>
                    <a:pt x="46987" y="11179"/>
                  </a:lnTo>
                  <a:lnTo>
                    <a:pt x="35127" y="26026"/>
                  </a:lnTo>
                  <a:lnTo>
                    <a:pt x="8151" y="75524"/>
                  </a:lnTo>
                  <a:lnTo>
                    <a:pt x="1344" y="127396"/>
                  </a:lnTo>
                  <a:lnTo>
                    <a:pt x="0" y="182702"/>
                  </a:lnTo>
                  <a:lnTo>
                    <a:pt x="11165" y="241259"/>
                  </a:lnTo>
                  <a:lnTo>
                    <a:pt x="18816" y="261644"/>
                  </a:lnTo>
                  <a:lnTo>
                    <a:pt x="30016" y="278504"/>
                  </a:lnTo>
                  <a:lnTo>
                    <a:pt x="45911" y="290676"/>
                  </a:lnTo>
                  <a:lnTo>
                    <a:pt x="84712" y="308022"/>
                  </a:lnTo>
                  <a:lnTo>
                    <a:pt x="105316" y="309254"/>
                  </a:lnTo>
                  <a:lnTo>
                    <a:pt x="152729" y="300513"/>
                  </a:lnTo>
                  <a:lnTo>
                    <a:pt x="173370" y="287980"/>
                  </a:lnTo>
                  <a:lnTo>
                    <a:pt x="205685" y="256927"/>
                  </a:lnTo>
                  <a:lnTo>
                    <a:pt x="214064" y="236242"/>
                  </a:lnTo>
                  <a:lnTo>
                    <a:pt x="225950" y="178422"/>
                  </a:lnTo>
                  <a:lnTo>
                    <a:pt x="219018" y="125538"/>
                  </a:lnTo>
                  <a:lnTo>
                    <a:pt x="206601" y="87110"/>
                  </a:lnTo>
                  <a:lnTo>
                    <a:pt x="181444" y="48273"/>
                  </a:lnTo>
                  <a:lnTo>
                    <a:pt x="152775" y="19241"/>
                  </a:lnTo>
                  <a:lnTo>
                    <a:pt x="134396" y="9332"/>
                  </a:lnTo>
                  <a:lnTo>
                    <a:pt x="8389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22363" y="3379647"/>
              <a:ext cx="110603" cy="100506"/>
            </a:xfrm>
            <a:custGeom>
              <a:avLst/>
              <a:gdLst/>
              <a:ahLst/>
              <a:cxnLst/>
              <a:rect l="0" t="0" r="0" b="0"/>
              <a:pathLst>
                <a:path w="110603" h="100506">
                  <a:moveTo>
                    <a:pt x="36393" y="0"/>
                  </a:moveTo>
                  <a:lnTo>
                    <a:pt x="14036" y="5590"/>
                  </a:lnTo>
                  <a:lnTo>
                    <a:pt x="7451" y="11915"/>
                  </a:lnTo>
                  <a:lnTo>
                    <a:pt x="133" y="31422"/>
                  </a:lnTo>
                  <a:lnTo>
                    <a:pt x="0" y="52570"/>
                  </a:lnTo>
                  <a:lnTo>
                    <a:pt x="1603" y="63123"/>
                  </a:lnTo>
                  <a:lnTo>
                    <a:pt x="12742" y="81087"/>
                  </a:lnTo>
                  <a:lnTo>
                    <a:pt x="20626" y="89153"/>
                  </a:lnTo>
                  <a:lnTo>
                    <a:pt x="41864" y="98115"/>
                  </a:lnTo>
                  <a:lnTo>
                    <a:pt x="54078" y="100505"/>
                  </a:lnTo>
                  <a:lnTo>
                    <a:pt x="64561" y="99759"/>
                  </a:lnTo>
                  <a:lnTo>
                    <a:pt x="82447" y="92691"/>
                  </a:lnTo>
                  <a:lnTo>
                    <a:pt x="105671" y="75557"/>
                  </a:lnTo>
                  <a:lnTo>
                    <a:pt x="109484" y="66750"/>
                  </a:lnTo>
                  <a:lnTo>
                    <a:pt x="110602" y="44484"/>
                  </a:lnTo>
                  <a:lnTo>
                    <a:pt x="104080" y="25230"/>
                  </a:lnTo>
                  <a:lnTo>
                    <a:pt x="99065" y="16820"/>
                  </a:lnTo>
                  <a:lnTo>
                    <a:pt x="93382" y="11214"/>
                  </a:lnTo>
                  <a:lnTo>
                    <a:pt x="679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64082" y="3463875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335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5140" y="354810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4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22052" y="336911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0722" y="174558"/>
                  </a:lnTo>
                  <a:lnTo>
                    <a:pt x="18668" y="231446"/>
                  </a:lnTo>
                  <a:lnTo>
                    <a:pt x="20585" y="293332"/>
                  </a:lnTo>
                  <a:lnTo>
                    <a:pt x="20847" y="321053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3291" y="3179606"/>
              <a:ext cx="177300" cy="631711"/>
            </a:xfrm>
            <a:custGeom>
              <a:avLst/>
              <a:gdLst/>
              <a:ahLst/>
              <a:cxnLst/>
              <a:rect l="0" t="0" r="0" b="0"/>
              <a:pathLst>
                <a:path w="177300" h="631711">
                  <a:moveTo>
                    <a:pt x="177299" y="0"/>
                  </a:moveTo>
                  <a:lnTo>
                    <a:pt x="133337" y="20243"/>
                  </a:lnTo>
                  <a:lnTo>
                    <a:pt x="101112" y="54561"/>
                  </a:lnTo>
                  <a:lnTo>
                    <a:pt x="52000" y="117152"/>
                  </a:lnTo>
                  <a:lnTo>
                    <a:pt x="28373" y="169413"/>
                  </a:lnTo>
                  <a:lnTo>
                    <a:pt x="7112" y="230387"/>
                  </a:lnTo>
                  <a:lnTo>
                    <a:pt x="922" y="281432"/>
                  </a:lnTo>
                  <a:lnTo>
                    <a:pt x="0" y="343847"/>
                  </a:lnTo>
                  <a:lnTo>
                    <a:pt x="6873" y="392909"/>
                  </a:lnTo>
                  <a:lnTo>
                    <a:pt x="19676" y="452001"/>
                  </a:lnTo>
                  <a:lnTo>
                    <a:pt x="33110" y="491505"/>
                  </a:lnTo>
                  <a:lnTo>
                    <a:pt x="72296" y="554598"/>
                  </a:lnTo>
                  <a:lnTo>
                    <a:pt x="132073" y="617973"/>
                  </a:lnTo>
                  <a:lnTo>
                    <a:pt x="145714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71035" y="3345134"/>
              <a:ext cx="261712" cy="370982"/>
            </a:xfrm>
            <a:custGeom>
              <a:avLst/>
              <a:gdLst/>
              <a:ahLst/>
              <a:cxnLst/>
              <a:rect l="0" t="0" r="0" b="0"/>
              <a:pathLst>
                <a:path w="261712" h="370982">
                  <a:moveTo>
                    <a:pt x="19555" y="339840"/>
                  </a:moveTo>
                  <a:lnTo>
                    <a:pt x="19555" y="290909"/>
                  </a:lnTo>
                  <a:lnTo>
                    <a:pt x="19555" y="243064"/>
                  </a:lnTo>
                  <a:lnTo>
                    <a:pt x="13966" y="180084"/>
                  </a:lnTo>
                  <a:lnTo>
                    <a:pt x="10490" y="131197"/>
                  </a:lnTo>
                  <a:lnTo>
                    <a:pt x="8146" y="71852"/>
                  </a:lnTo>
                  <a:lnTo>
                    <a:pt x="0" y="8625"/>
                  </a:lnTo>
                  <a:lnTo>
                    <a:pt x="1839" y="2046"/>
                  </a:lnTo>
                  <a:lnTo>
                    <a:pt x="5405" y="0"/>
                  </a:lnTo>
                  <a:lnTo>
                    <a:pt x="10122" y="976"/>
                  </a:lnTo>
                  <a:lnTo>
                    <a:pt x="14436" y="5136"/>
                  </a:lnTo>
                  <a:lnTo>
                    <a:pt x="26097" y="28929"/>
                  </a:lnTo>
                  <a:lnTo>
                    <a:pt x="49648" y="86189"/>
                  </a:lnTo>
                  <a:lnTo>
                    <a:pt x="76106" y="144720"/>
                  </a:lnTo>
                  <a:lnTo>
                    <a:pt x="100743" y="202555"/>
                  </a:lnTo>
                  <a:lnTo>
                    <a:pt x="129336" y="264699"/>
                  </a:lnTo>
                  <a:lnTo>
                    <a:pt x="163575" y="318593"/>
                  </a:lnTo>
                  <a:lnTo>
                    <a:pt x="192716" y="358520"/>
                  </a:lnTo>
                  <a:lnTo>
                    <a:pt x="211159" y="370758"/>
                  </a:lnTo>
                  <a:lnTo>
                    <a:pt x="218651" y="370981"/>
                  </a:lnTo>
                  <a:lnTo>
                    <a:pt x="224816" y="367619"/>
                  </a:lnTo>
                  <a:lnTo>
                    <a:pt x="230095" y="361869"/>
                  </a:lnTo>
                  <a:lnTo>
                    <a:pt x="243114" y="331419"/>
                  </a:lnTo>
                  <a:lnTo>
                    <a:pt x="249588" y="270803"/>
                  </a:lnTo>
                  <a:lnTo>
                    <a:pt x="250710" y="220988"/>
                  </a:lnTo>
                  <a:lnTo>
                    <a:pt x="254209" y="158522"/>
                  </a:lnTo>
                  <a:lnTo>
                    <a:pt x="260229" y="95794"/>
                  </a:lnTo>
                  <a:lnTo>
                    <a:pt x="261711" y="34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57791" y="3548103"/>
              <a:ext cx="108778" cy="147970"/>
            </a:xfrm>
            <a:custGeom>
              <a:avLst/>
              <a:gdLst/>
              <a:ahLst/>
              <a:cxnLst/>
              <a:rect l="0" t="0" r="0" b="0"/>
              <a:pathLst>
                <a:path w="108778" h="147970">
                  <a:moveTo>
                    <a:pt x="48654" y="0"/>
                  </a:moveTo>
                  <a:lnTo>
                    <a:pt x="31887" y="5589"/>
                  </a:lnTo>
                  <a:lnTo>
                    <a:pt x="17416" y="17692"/>
                  </a:lnTo>
                  <a:lnTo>
                    <a:pt x="10281" y="25833"/>
                  </a:lnTo>
                  <a:lnTo>
                    <a:pt x="2354" y="47356"/>
                  </a:lnTo>
                  <a:lnTo>
                    <a:pt x="0" y="71350"/>
                  </a:lnTo>
                  <a:lnTo>
                    <a:pt x="2854" y="93712"/>
                  </a:lnTo>
                  <a:lnTo>
                    <a:pt x="11141" y="112230"/>
                  </a:lnTo>
                  <a:lnTo>
                    <a:pt x="35525" y="143182"/>
                  </a:lnTo>
                  <a:lnTo>
                    <a:pt x="43411" y="146927"/>
                  </a:lnTo>
                  <a:lnTo>
                    <a:pt x="61531" y="147969"/>
                  </a:lnTo>
                  <a:lnTo>
                    <a:pt x="78164" y="141413"/>
                  </a:lnTo>
                  <a:lnTo>
                    <a:pt x="85875" y="136389"/>
                  </a:lnTo>
                  <a:lnTo>
                    <a:pt x="97562" y="118329"/>
                  </a:lnTo>
                  <a:lnTo>
                    <a:pt x="105486" y="94705"/>
                  </a:lnTo>
                  <a:lnTo>
                    <a:pt x="108777" y="56267"/>
                  </a:lnTo>
                  <a:lnTo>
                    <a:pt x="105401" y="33197"/>
                  </a:lnTo>
                  <a:lnTo>
                    <a:pt x="100524" y="24471"/>
                  </a:lnTo>
                  <a:lnTo>
                    <a:pt x="85745" y="11656"/>
                  </a:lnTo>
                  <a:lnTo>
                    <a:pt x="591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48601" y="3517361"/>
              <a:ext cx="210571" cy="180170"/>
            </a:xfrm>
            <a:custGeom>
              <a:avLst/>
              <a:gdLst/>
              <a:ahLst/>
              <a:cxnLst/>
              <a:rect l="0" t="0" r="0" b="0"/>
              <a:pathLst>
                <a:path w="210571" h="180170">
                  <a:moveTo>
                    <a:pt x="0" y="20214"/>
                  </a:moveTo>
                  <a:lnTo>
                    <a:pt x="62280" y="3425"/>
                  </a:lnTo>
                  <a:lnTo>
                    <a:pt x="116331" y="0"/>
                  </a:lnTo>
                  <a:lnTo>
                    <a:pt x="154961" y="2526"/>
                  </a:lnTo>
                  <a:lnTo>
                    <a:pt x="166478" y="4912"/>
                  </a:lnTo>
                  <a:lnTo>
                    <a:pt x="171817" y="8843"/>
                  </a:lnTo>
                  <a:lnTo>
                    <a:pt x="173036" y="13803"/>
                  </a:lnTo>
                  <a:lnTo>
                    <a:pt x="171509" y="19449"/>
                  </a:lnTo>
                  <a:lnTo>
                    <a:pt x="152248" y="45323"/>
                  </a:lnTo>
                  <a:lnTo>
                    <a:pt x="98181" y="100953"/>
                  </a:lnTo>
                  <a:lnTo>
                    <a:pt x="71343" y="137418"/>
                  </a:lnTo>
                  <a:lnTo>
                    <a:pt x="61734" y="157702"/>
                  </a:lnTo>
                  <a:lnTo>
                    <a:pt x="62213" y="165685"/>
                  </a:lnTo>
                  <a:lnTo>
                    <a:pt x="66042" y="172176"/>
                  </a:lnTo>
                  <a:lnTo>
                    <a:pt x="72104" y="177674"/>
                  </a:lnTo>
                  <a:lnTo>
                    <a:pt x="79655" y="180169"/>
                  </a:lnTo>
                  <a:lnTo>
                    <a:pt x="132715" y="178639"/>
                  </a:lnTo>
                  <a:lnTo>
                    <a:pt x="183060" y="177070"/>
                  </a:lnTo>
                  <a:lnTo>
                    <a:pt x="210570" y="167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76950" y="3505588"/>
              <a:ext cx="140195" cy="162215"/>
            </a:xfrm>
            <a:custGeom>
              <a:avLst/>
              <a:gdLst/>
              <a:ahLst/>
              <a:cxnLst/>
              <a:rect l="0" t="0" r="0" b="0"/>
              <a:pathLst>
                <a:path w="140195" h="162215">
                  <a:moveTo>
                    <a:pt x="13806" y="95158"/>
                  </a:moveTo>
                  <a:lnTo>
                    <a:pt x="72423" y="80503"/>
                  </a:lnTo>
                  <a:lnTo>
                    <a:pt x="117022" y="65790"/>
                  </a:lnTo>
                  <a:lnTo>
                    <a:pt x="134159" y="54419"/>
                  </a:lnTo>
                  <a:lnTo>
                    <a:pt x="138495" y="46942"/>
                  </a:lnTo>
                  <a:lnTo>
                    <a:pt x="140194" y="29275"/>
                  </a:lnTo>
                  <a:lnTo>
                    <a:pt x="133929" y="12844"/>
                  </a:lnTo>
                  <a:lnTo>
                    <a:pt x="128983" y="5187"/>
                  </a:lnTo>
                  <a:lnTo>
                    <a:pt x="121006" y="1252"/>
                  </a:lnTo>
                  <a:lnTo>
                    <a:pt x="99665" y="0"/>
                  </a:lnTo>
                  <a:lnTo>
                    <a:pt x="66932" y="5872"/>
                  </a:lnTo>
                  <a:lnTo>
                    <a:pt x="40595" y="20609"/>
                  </a:lnTo>
                  <a:lnTo>
                    <a:pt x="17974" y="39794"/>
                  </a:lnTo>
                  <a:lnTo>
                    <a:pt x="2043" y="65886"/>
                  </a:lnTo>
                  <a:lnTo>
                    <a:pt x="0" y="88777"/>
                  </a:lnTo>
                  <a:lnTo>
                    <a:pt x="4161" y="112209"/>
                  </a:lnTo>
                  <a:lnTo>
                    <a:pt x="13808" y="130422"/>
                  </a:lnTo>
                  <a:lnTo>
                    <a:pt x="29015" y="143196"/>
                  </a:lnTo>
                  <a:lnTo>
                    <a:pt x="67373" y="160929"/>
                  </a:lnTo>
                  <a:lnTo>
                    <a:pt x="91036" y="162214"/>
                  </a:lnTo>
                  <a:lnTo>
                    <a:pt x="140148" y="1583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75561" y="3505989"/>
              <a:ext cx="78409" cy="185864"/>
            </a:xfrm>
            <a:custGeom>
              <a:avLst/>
              <a:gdLst/>
              <a:ahLst/>
              <a:cxnLst/>
              <a:rect l="0" t="0" r="0" b="0"/>
              <a:pathLst>
                <a:path w="78409" h="185864">
                  <a:moveTo>
                    <a:pt x="4708" y="105285"/>
                  </a:moveTo>
                  <a:lnTo>
                    <a:pt x="7828" y="147977"/>
                  </a:lnTo>
                  <a:lnTo>
                    <a:pt x="14283" y="167543"/>
                  </a:lnTo>
                  <a:lnTo>
                    <a:pt x="26393" y="185863"/>
                  </a:lnTo>
                  <a:lnTo>
                    <a:pt x="15014" y="160456"/>
                  </a:lnTo>
                  <a:lnTo>
                    <a:pt x="0" y="104448"/>
                  </a:lnTo>
                  <a:lnTo>
                    <a:pt x="1836" y="78787"/>
                  </a:lnTo>
                  <a:lnTo>
                    <a:pt x="9671" y="58024"/>
                  </a:lnTo>
                  <a:lnTo>
                    <a:pt x="33764" y="25630"/>
                  </a:lnTo>
                  <a:lnTo>
                    <a:pt x="784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79058" y="3531985"/>
              <a:ext cx="129855" cy="145523"/>
            </a:xfrm>
            <a:custGeom>
              <a:avLst/>
              <a:gdLst/>
              <a:ahLst/>
              <a:cxnLst/>
              <a:rect l="0" t="0" r="0" b="0"/>
              <a:pathLst>
                <a:path w="129855" h="145523">
                  <a:moveTo>
                    <a:pt x="101253" y="5590"/>
                  </a:moveTo>
                  <a:lnTo>
                    <a:pt x="84485" y="0"/>
                  </a:lnTo>
                  <a:lnTo>
                    <a:pt x="66895" y="376"/>
                  </a:lnTo>
                  <a:lnTo>
                    <a:pt x="48548" y="5612"/>
                  </a:lnTo>
                  <a:lnTo>
                    <a:pt x="10459" y="34593"/>
                  </a:lnTo>
                  <a:lnTo>
                    <a:pt x="2408" y="54355"/>
                  </a:lnTo>
                  <a:lnTo>
                    <a:pt x="0" y="77566"/>
                  </a:lnTo>
                  <a:lnTo>
                    <a:pt x="2829" y="99580"/>
                  </a:lnTo>
                  <a:lnTo>
                    <a:pt x="11105" y="117943"/>
                  </a:lnTo>
                  <a:lnTo>
                    <a:pt x="16588" y="126116"/>
                  </a:lnTo>
                  <a:lnTo>
                    <a:pt x="32039" y="138316"/>
                  </a:lnTo>
                  <a:lnTo>
                    <a:pt x="41071" y="143207"/>
                  </a:lnTo>
                  <a:lnTo>
                    <a:pt x="63587" y="145522"/>
                  </a:lnTo>
                  <a:lnTo>
                    <a:pt x="86852" y="141481"/>
                  </a:lnTo>
                  <a:lnTo>
                    <a:pt x="104992" y="131887"/>
                  </a:lnTo>
                  <a:lnTo>
                    <a:pt x="117733" y="116704"/>
                  </a:lnTo>
                  <a:lnTo>
                    <a:pt x="126124" y="97088"/>
                  </a:lnTo>
                  <a:lnTo>
                    <a:pt x="129854" y="72772"/>
                  </a:lnTo>
                  <a:lnTo>
                    <a:pt x="125272" y="52606"/>
                  </a:lnTo>
                  <a:lnTo>
                    <a:pt x="111781" y="266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87895" y="3516518"/>
              <a:ext cx="123810" cy="168457"/>
            </a:xfrm>
            <a:custGeom>
              <a:avLst/>
              <a:gdLst/>
              <a:ahLst/>
              <a:cxnLst/>
              <a:rect l="0" t="0" r="0" b="0"/>
              <a:pathLst>
                <a:path w="123810" h="168457">
                  <a:moveTo>
                    <a:pt x="50343" y="0"/>
                  </a:moveTo>
                  <a:lnTo>
                    <a:pt x="19061" y="9575"/>
                  </a:lnTo>
                  <a:lnTo>
                    <a:pt x="2905" y="20243"/>
                  </a:lnTo>
                  <a:lnTo>
                    <a:pt x="0" y="27533"/>
                  </a:lnTo>
                  <a:lnTo>
                    <a:pt x="403" y="35903"/>
                  </a:lnTo>
                  <a:lnTo>
                    <a:pt x="3012" y="44992"/>
                  </a:lnTo>
                  <a:lnTo>
                    <a:pt x="8260" y="52221"/>
                  </a:lnTo>
                  <a:lnTo>
                    <a:pt x="23451" y="63373"/>
                  </a:lnTo>
                  <a:lnTo>
                    <a:pt x="75137" y="86912"/>
                  </a:lnTo>
                  <a:lnTo>
                    <a:pt x="117112" y="112834"/>
                  </a:lnTo>
                  <a:lnTo>
                    <a:pt x="121762" y="120846"/>
                  </a:lnTo>
                  <a:lnTo>
                    <a:pt x="123809" y="139107"/>
                  </a:lnTo>
                  <a:lnTo>
                    <a:pt x="119208" y="146550"/>
                  </a:lnTo>
                  <a:lnTo>
                    <a:pt x="101616" y="157940"/>
                  </a:lnTo>
                  <a:lnTo>
                    <a:pt x="50343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38238" y="3369119"/>
              <a:ext cx="174937" cy="410612"/>
            </a:xfrm>
            <a:custGeom>
              <a:avLst/>
              <a:gdLst/>
              <a:ahLst/>
              <a:cxnLst/>
              <a:rect l="0" t="0" r="0" b="0"/>
              <a:pathLst>
                <a:path w="174937" h="410612">
                  <a:moveTo>
                    <a:pt x="0" y="0"/>
                  </a:moveTo>
                  <a:lnTo>
                    <a:pt x="55659" y="42661"/>
                  </a:lnTo>
                  <a:lnTo>
                    <a:pt x="82003" y="66453"/>
                  </a:lnTo>
                  <a:lnTo>
                    <a:pt x="133231" y="127997"/>
                  </a:lnTo>
                  <a:lnTo>
                    <a:pt x="165319" y="190655"/>
                  </a:lnTo>
                  <a:lnTo>
                    <a:pt x="174936" y="231965"/>
                  </a:lnTo>
                  <a:lnTo>
                    <a:pt x="174665" y="270722"/>
                  </a:lnTo>
                  <a:lnTo>
                    <a:pt x="164094" y="320848"/>
                  </a:lnTo>
                  <a:lnTo>
                    <a:pt x="142986" y="356329"/>
                  </a:lnTo>
                  <a:lnTo>
                    <a:pt x="111867" y="395823"/>
                  </a:lnTo>
                  <a:lnTo>
                    <a:pt x="105285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779730" y="3839639"/>
            <a:ext cx="3998429" cy="519160"/>
            <a:chOff x="3779730" y="3839639"/>
            <a:chExt cx="3998429" cy="519160"/>
          </a:xfrm>
        </p:grpSpPr>
        <p:sp>
          <p:nvSpPr>
            <p:cNvPr id="88" name="Freeform 87"/>
            <p:cNvSpPr/>
            <p:nvPr/>
          </p:nvSpPr>
          <p:spPr>
            <a:xfrm>
              <a:off x="3779730" y="406400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62092"/>
                  </a:lnTo>
                  <a:lnTo>
                    <a:pt x="17959" y="114647"/>
                  </a:lnTo>
                  <a:lnTo>
                    <a:pt x="28547" y="177021"/>
                  </a:lnTo>
                  <a:lnTo>
                    <a:pt x="30985" y="23474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28137" y="4032414"/>
              <a:ext cx="196025" cy="291906"/>
            </a:xfrm>
            <a:custGeom>
              <a:avLst/>
              <a:gdLst/>
              <a:ahLst/>
              <a:cxnLst/>
              <a:rect l="0" t="0" r="0" b="0"/>
              <a:pathLst>
                <a:path w="196025" h="291906">
                  <a:moveTo>
                    <a:pt x="72692" y="21057"/>
                  </a:moveTo>
                  <a:lnTo>
                    <a:pt x="48645" y="30632"/>
                  </a:lnTo>
                  <a:lnTo>
                    <a:pt x="34318" y="41300"/>
                  </a:lnTo>
                  <a:lnTo>
                    <a:pt x="18688" y="66050"/>
                  </a:lnTo>
                  <a:lnTo>
                    <a:pt x="4096" y="107024"/>
                  </a:lnTo>
                  <a:lnTo>
                    <a:pt x="0" y="158965"/>
                  </a:lnTo>
                  <a:lnTo>
                    <a:pt x="2411" y="197229"/>
                  </a:lnTo>
                  <a:lnTo>
                    <a:pt x="13705" y="241600"/>
                  </a:lnTo>
                  <a:lnTo>
                    <a:pt x="29348" y="267987"/>
                  </a:lnTo>
                  <a:lnTo>
                    <a:pt x="45239" y="280152"/>
                  </a:lnTo>
                  <a:lnTo>
                    <a:pt x="65170" y="288289"/>
                  </a:lnTo>
                  <a:lnTo>
                    <a:pt x="89626" y="291905"/>
                  </a:lnTo>
                  <a:lnTo>
                    <a:pt x="112973" y="287273"/>
                  </a:lnTo>
                  <a:lnTo>
                    <a:pt x="142729" y="271512"/>
                  </a:lnTo>
                  <a:lnTo>
                    <a:pt x="166363" y="248904"/>
                  </a:lnTo>
                  <a:lnTo>
                    <a:pt x="179834" y="228777"/>
                  </a:lnTo>
                  <a:lnTo>
                    <a:pt x="192825" y="189968"/>
                  </a:lnTo>
                  <a:lnTo>
                    <a:pt x="196024" y="144284"/>
                  </a:lnTo>
                  <a:lnTo>
                    <a:pt x="184137" y="85205"/>
                  </a:lnTo>
                  <a:lnTo>
                    <a:pt x="162383" y="43477"/>
                  </a:lnTo>
                  <a:lnTo>
                    <a:pt x="149209" y="26732"/>
                  </a:lnTo>
                  <a:lnTo>
                    <a:pt x="123049" y="9741"/>
                  </a:lnTo>
                  <a:lnTo>
                    <a:pt x="937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58756" y="3839639"/>
              <a:ext cx="159511" cy="186022"/>
            </a:xfrm>
            <a:custGeom>
              <a:avLst/>
              <a:gdLst/>
              <a:ahLst/>
              <a:cxnLst/>
              <a:rect l="0" t="0" r="0" b="0"/>
              <a:pathLst>
                <a:path w="159511" h="186022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62944" y="4152"/>
                  </a:lnTo>
                  <a:lnTo>
                    <a:pt x="79058" y="13796"/>
                  </a:lnTo>
                  <a:lnTo>
                    <a:pt x="83121" y="20814"/>
                  </a:lnTo>
                  <a:lnTo>
                    <a:pt x="84516" y="37969"/>
                  </a:lnTo>
                  <a:lnTo>
                    <a:pt x="73135" y="67358"/>
                  </a:lnTo>
                  <a:lnTo>
                    <a:pt x="73323" y="72899"/>
                  </a:lnTo>
                  <a:lnTo>
                    <a:pt x="76959" y="75423"/>
                  </a:lnTo>
                  <a:lnTo>
                    <a:pt x="113597" y="82247"/>
                  </a:lnTo>
                  <a:lnTo>
                    <a:pt x="141154" y="97115"/>
                  </a:lnTo>
                  <a:lnTo>
                    <a:pt x="153592" y="112825"/>
                  </a:lnTo>
                  <a:lnTo>
                    <a:pt x="158547" y="121928"/>
                  </a:lnTo>
                  <a:lnTo>
                    <a:pt x="159510" y="131505"/>
                  </a:lnTo>
                  <a:lnTo>
                    <a:pt x="154341" y="151506"/>
                  </a:lnTo>
                  <a:lnTo>
                    <a:pt x="141126" y="165855"/>
                  </a:lnTo>
                  <a:lnTo>
                    <a:pt x="104046" y="184598"/>
                  </a:lnTo>
                  <a:lnTo>
                    <a:pt x="83678" y="186021"/>
                  </a:lnTo>
                  <a:lnTo>
                    <a:pt x="52643" y="1822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74611" y="4021886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06197" y="408505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85223" y="397977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11452" y="175310"/>
                  </a:lnTo>
                  <a:lnTo>
                    <a:pt x="20962" y="23720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27092" y="3969243"/>
              <a:ext cx="183230" cy="266491"/>
            </a:xfrm>
            <a:custGeom>
              <a:avLst/>
              <a:gdLst/>
              <a:ahLst/>
              <a:cxnLst/>
              <a:rect l="0" t="0" r="0" b="0"/>
              <a:pathLst>
                <a:path w="183230" h="266491">
                  <a:moveTo>
                    <a:pt x="68700" y="0"/>
                  </a:moveTo>
                  <a:lnTo>
                    <a:pt x="51933" y="5589"/>
                  </a:lnTo>
                  <a:lnTo>
                    <a:pt x="37462" y="17692"/>
                  </a:lnTo>
                  <a:lnTo>
                    <a:pt x="19280" y="44237"/>
                  </a:lnTo>
                  <a:lnTo>
                    <a:pt x="11641" y="65285"/>
                  </a:lnTo>
                  <a:lnTo>
                    <a:pt x="3617" y="116924"/>
                  </a:lnTo>
                  <a:lnTo>
                    <a:pt x="0" y="143214"/>
                  </a:lnTo>
                  <a:lnTo>
                    <a:pt x="2292" y="166596"/>
                  </a:lnTo>
                  <a:lnTo>
                    <a:pt x="15749" y="199490"/>
                  </a:lnTo>
                  <a:lnTo>
                    <a:pt x="34554" y="225874"/>
                  </a:lnTo>
                  <a:lnTo>
                    <a:pt x="70274" y="254580"/>
                  </a:lnTo>
                  <a:lnTo>
                    <a:pt x="90457" y="264445"/>
                  </a:lnTo>
                  <a:lnTo>
                    <a:pt x="111126" y="266490"/>
                  </a:lnTo>
                  <a:lnTo>
                    <a:pt x="130840" y="262330"/>
                  </a:lnTo>
                  <a:lnTo>
                    <a:pt x="162560" y="240594"/>
                  </a:lnTo>
                  <a:lnTo>
                    <a:pt x="169878" y="234096"/>
                  </a:lnTo>
                  <a:lnTo>
                    <a:pt x="178009" y="211278"/>
                  </a:lnTo>
                  <a:lnTo>
                    <a:pt x="183229" y="154558"/>
                  </a:lnTo>
                  <a:lnTo>
                    <a:pt x="178544" y="117935"/>
                  </a:lnTo>
                  <a:lnTo>
                    <a:pt x="164158" y="84857"/>
                  </a:lnTo>
                  <a:lnTo>
                    <a:pt x="110814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09572" y="4000829"/>
              <a:ext cx="231269" cy="240692"/>
            </a:xfrm>
            <a:custGeom>
              <a:avLst/>
              <a:gdLst/>
              <a:ahLst/>
              <a:cxnLst/>
              <a:rect l="0" t="0" r="0" b="0"/>
              <a:pathLst>
                <a:path w="231269" h="240692">
                  <a:moveTo>
                    <a:pt x="59961" y="0"/>
                  </a:moveTo>
                  <a:lnTo>
                    <a:pt x="43194" y="5589"/>
                  </a:lnTo>
                  <a:lnTo>
                    <a:pt x="31842" y="17692"/>
                  </a:lnTo>
                  <a:lnTo>
                    <a:pt x="7623" y="74328"/>
                  </a:lnTo>
                  <a:lnTo>
                    <a:pt x="0" y="108591"/>
                  </a:lnTo>
                  <a:lnTo>
                    <a:pt x="861" y="148378"/>
                  </a:lnTo>
                  <a:lnTo>
                    <a:pt x="6788" y="174740"/>
                  </a:lnTo>
                  <a:lnTo>
                    <a:pt x="17221" y="198155"/>
                  </a:lnTo>
                  <a:lnTo>
                    <a:pt x="41838" y="225479"/>
                  </a:lnTo>
                  <a:lnTo>
                    <a:pt x="64385" y="234743"/>
                  </a:lnTo>
                  <a:lnTo>
                    <a:pt x="116987" y="240691"/>
                  </a:lnTo>
                  <a:lnTo>
                    <a:pt x="152897" y="236132"/>
                  </a:lnTo>
                  <a:lnTo>
                    <a:pt x="185764" y="221783"/>
                  </a:lnTo>
                  <a:lnTo>
                    <a:pt x="212140" y="202714"/>
                  </a:lnTo>
                  <a:lnTo>
                    <a:pt x="224303" y="182902"/>
                  </a:lnTo>
                  <a:lnTo>
                    <a:pt x="231268" y="159668"/>
                  </a:lnTo>
                  <a:lnTo>
                    <a:pt x="226207" y="113038"/>
                  </a:lnTo>
                  <a:lnTo>
                    <a:pt x="219246" y="88843"/>
                  </a:lnTo>
                  <a:lnTo>
                    <a:pt x="195714" y="54247"/>
                  </a:lnTo>
                  <a:lnTo>
                    <a:pt x="168535" y="24883"/>
                  </a:lnTo>
                  <a:lnTo>
                    <a:pt x="148381" y="16908"/>
                  </a:lnTo>
                  <a:lnTo>
                    <a:pt x="9154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25479" y="3927129"/>
              <a:ext cx="165237" cy="357970"/>
            </a:xfrm>
            <a:custGeom>
              <a:avLst/>
              <a:gdLst/>
              <a:ahLst/>
              <a:cxnLst/>
              <a:rect l="0" t="0" r="0" b="0"/>
              <a:pathLst>
                <a:path w="165237" h="357970">
                  <a:moveTo>
                    <a:pt x="91536" y="0"/>
                  </a:moveTo>
                  <a:lnTo>
                    <a:pt x="69180" y="5589"/>
                  </a:lnTo>
                  <a:lnTo>
                    <a:pt x="51964" y="17692"/>
                  </a:lnTo>
                  <a:lnTo>
                    <a:pt x="37684" y="34769"/>
                  </a:lnTo>
                  <a:lnTo>
                    <a:pt x="11327" y="95036"/>
                  </a:lnTo>
                  <a:lnTo>
                    <a:pt x="0" y="140046"/>
                  </a:lnTo>
                  <a:lnTo>
                    <a:pt x="854" y="176806"/>
                  </a:lnTo>
                  <a:lnTo>
                    <a:pt x="16034" y="232510"/>
                  </a:lnTo>
                  <a:lnTo>
                    <a:pt x="39924" y="278898"/>
                  </a:lnTo>
                  <a:lnTo>
                    <a:pt x="75294" y="318657"/>
                  </a:lnTo>
                  <a:lnTo>
                    <a:pt x="113544" y="344181"/>
                  </a:lnTo>
                  <a:lnTo>
                    <a:pt x="141340" y="353884"/>
                  </a:lnTo>
                  <a:lnTo>
                    <a:pt x="16523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85471" y="4021886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69658" y="3969243"/>
              <a:ext cx="221099" cy="94758"/>
            </a:xfrm>
            <a:custGeom>
              <a:avLst/>
              <a:gdLst/>
              <a:ahLst/>
              <a:cxnLst/>
              <a:rect l="0" t="0" r="0" b="0"/>
              <a:pathLst>
                <a:path w="221099" h="94758">
                  <a:moveTo>
                    <a:pt x="221098" y="0"/>
                  </a:moveTo>
                  <a:lnTo>
                    <a:pt x="167224" y="25194"/>
                  </a:lnTo>
                  <a:lnTo>
                    <a:pt x="105177" y="48880"/>
                  </a:lnTo>
                  <a:lnTo>
                    <a:pt x="43274" y="7133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90756" y="3990300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0" y="0"/>
                  </a:moveTo>
                  <a:lnTo>
                    <a:pt x="20243" y="58617"/>
                  </a:lnTo>
                  <a:lnTo>
                    <a:pt x="36581" y="112791"/>
                  </a:lnTo>
                  <a:lnTo>
                    <a:pt x="44141" y="165433"/>
                  </a:lnTo>
                  <a:lnTo>
                    <a:pt x="46975" y="176969"/>
                  </a:lnTo>
                  <a:lnTo>
                    <a:pt x="48864" y="178811"/>
                  </a:lnTo>
                  <a:lnTo>
                    <a:pt x="51523" y="154627"/>
                  </a:lnTo>
                  <a:lnTo>
                    <a:pt x="54651" y="119645"/>
                  </a:lnTo>
                  <a:lnTo>
                    <a:pt x="63674" y="101529"/>
                  </a:lnTo>
                  <a:lnTo>
                    <a:pt x="70525" y="96932"/>
                  </a:lnTo>
                  <a:lnTo>
                    <a:pt x="87496" y="94944"/>
                  </a:lnTo>
                  <a:lnTo>
                    <a:pt x="116782" y="105991"/>
                  </a:lnTo>
                  <a:lnTo>
                    <a:pt x="131062" y="120806"/>
                  </a:lnTo>
                  <a:lnTo>
                    <a:pt x="152483" y="166774"/>
                  </a:lnTo>
                  <a:lnTo>
                    <a:pt x="157928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01326" y="4042943"/>
              <a:ext cx="21058" cy="131085"/>
            </a:xfrm>
            <a:custGeom>
              <a:avLst/>
              <a:gdLst/>
              <a:ahLst/>
              <a:cxnLst/>
              <a:rect l="0" t="0" r="0" b="0"/>
              <a:pathLst>
                <a:path w="21058" h="131085">
                  <a:moveTo>
                    <a:pt x="0" y="84228"/>
                  </a:moveTo>
                  <a:lnTo>
                    <a:pt x="15619" y="131084"/>
                  </a:lnTo>
                  <a:lnTo>
                    <a:pt x="2596" y="79537"/>
                  </a:lnTo>
                  <a:lnTo>
                    <a:pt x="3889" y="43843"/>
                  </a:lnTo>
                  <a:lnTo>
                    <a:pt x="11681" y="1728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23856" y="4041749"/>
              <a:ext cx="77838" cy="148594"/>
            </a:xfrm>
            <a:custGeom>
              <a:avLst/>
              <a:gdLst/>
              <a:ahLst/>
              <a:cxnLst/>
              <a:rect l="0" t="0" r="0" b="0"/>
              <a:pathLst>
                <a:path w="77838" h="148594">
                  <a:moveTo>
                    <a:pt x="3813" y="85422"/>
                  </a:moveTo>
                  <a:lnTo>
                    <a:pt x="47775" y="65178"/>
                  </a:lnTo>
                  <a:lnTo>
                    <a:pt x="72470" y="46018"/>
                  </a:lnTo>
                  <a:lnTo>
                    <a:pt x="76490" y="38096"/>
                  </a:lnTo>
                  <a:lnTo>
                    <a:pt x="77837" y="19934"/>
                  </a:lnTo>
                  <a:lnTo>
                    <a:pt x="74220" y="12518"/>
                  </a:lnTo>
                  <a:lnTo>
                    <a:pt x="60841" y="1157"/>
                  </a:lnTo>
                  <a:lnTo>
                    <a:pt x="52360" y="0"/>
                  </a:lnTo>
                  <a:lnTo>
                    <a:pt x="33578" y="4952"/>
                  </a:lnTo>
                  <a:lnTo>
                    <a:pt x="19771" y="18072"/>
                  </a:lnTo>
                  <a:lnTo>
                    <a:pt x="1375" y="55090"/>
                  </a:lnTo>
                  <a:lnTo>
                    <a:pt x="0" y="75450"/>
                  </a:lnTo>
                  <a:lnTo>
                    <a:pt x="8649" y="117117"/>
                  </a:lnTo>
                  <a:lnTo>
                    <a:pt x="14055" y="125269"/>
                  </a:lnTo>
                  <a:lnTo>
                    <a:pt x="45926" y="1485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46323" y="4040687"/>
              <a:ext cx="102445" cy="149656"/>
            </a:xfrm>
            <a:custGeom>
              <a:avLst/>
              <a:gdLst/>
              <a:ahLst/>
              <a:cxnLst/>
              <a:rect l="0" t="0" r="0" b="0"/>
              <a:pathLst>
                <a:path w="102445" h="149656">
                  <a:moveTo>
                    <a:pt x="18215" y="65427"/>
                  </a:moveTo>
                  <a:lnTo>
                    <a:pt x="80474" y="46298"/>
                  </a:lnTo>
                  <a:lnTo>
                    <a:pt x="96968" y="35088"/>
                  </a:lnTo>
                  <a:lnTo>
                    <a:pt x="99963" y="28823"/>
                  </a:lnTo>
                  <a:lnTo>
                    <a:pt x="99620" y="22307"/>
                  </a:lnTo>
                  <a:lnTo>
                    <a:pt x="97052" y="15623"/>
                  </a:lnTo>
                  <a:lnTo>
                    <a:pt x="84839" y="5077"/>
                  </a:lnTo>
                  <a:lnTo>
                    <a:pt x="76669" y="627"/>
                  </a:lnTo>
                  <a:lnTo>
                    <a:pt x="67713" y="0"/>
                  </a:lnTo>
                  <a:lnTo>
                    <a:pt x="48404" y="5543"/>
                  </a:lnTo>
                  <a:lnTo>
                    <a:pt x="23391" y="21817"/>
                  </a:lnTo>
                  <a:lnTo>
                    <a:pt x="11547" y="37856"/>
                  </a:lnTo>
                  <a:lnTo>
                    <a:pt x="3554" y="57852"/>
                  </a:lnTo>
                  <a:lnTo>
                    <a:pt x="0" y="82338"/>
                  </a:lnTo>
                  <a:lnTo>
                    <a:pt x="4660" y="102578"/>
                  </a:lnTo>
                  <a:lnTo>
                    <a:pt x="26716" y="134636"/>
                  </a:lnTo>
                  <a:lnTo>
                    <a:pt x="46170" y="142980"/>
                  </a:lnTo>
                  <a:lnTo>
                    <a:pt x="102444" y="149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96165" y="4069244"/>
              <a:ext cx="157929" cy="148511"/>
            </a:xfrm>
            <a:custGeom>
              <a:avLst/>
              <a:gdLst/>
              <a:ahLst/>
              <a:cxnLst/>
              <a:rect l="0" t="0" r="0" b="0"/>
              <a:pathLst>
                <a:path w="157929" h="148511">
                  <a:moveTo>
                    <a:pt x="0" y="5284"/>
                  </a:moveTo>
                  <a:lnTo>
                    <a:pt x="16768" y="10874"/>
                  </a:lnTo>
                  <a:lnTo>
                    <a:pt x="75446" y="6829"/>
                  </a:lnTo>
                  <a:lnTo>
                    <a:pt x="124608" y="0"/>
                  </a:lnTo>
                  <a:lnTo>
                    <a:pt x="132205" y="2931"/>
                  </a:lnTo>
                  <a:lnTo>
                    <a:pt x="137270" y="9565"/>
                  </a:lnTo>
                  <a:lnTo>
                    <a:pt x="140646" y="18666"/>
                  </a:lnTo>
                  <a:lnTo>
                    <a:pt x="140558" y="28244"/>
                  </a:lnTo>
                  <a:lnTo>
                    <a:pt x="134220" y="48244"/>
                  </a:lnTo>
                  <a:lnTo>
                    <a:pt x="117498" y="73645"/>
                  </a:lnTo>
                  <a:lnTo>
                    <a:pt x="60531" y="124500"/>
                  </a:lnTo>
                  <a:lnTo>
                    <a:pt x="46010" y="138597"/>
                  </a:lnTo>
                  <a:lnTo>
                    <a:pt x="45881" y="143293"/>
                  </a:lnTo>
                  <a:lnTo>
                    <a:pt x="50475" y="146423"/>
                  </a:lnTo>
                  <a:lnTo>
                    <a:pt x="58216" y="148510"/>
                  </a:lnTo>
                  <a:lnTo>
                    <a:pt x="85880" y="145858"/>
                  </a:lnTo>
                  <a:lnTo>
                    <a:pt x="133969" y="134309"/>
                  </a:lnTo>
                  <a:lnTo>
                    <a:pt x="157928" y="1316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06450" y="4064485"/>
              <a:ext cx="95043" cy="125858"/>
            </a:xfrm>
            <a:custGeom>
              <a:avLst/>
              <a:gdLst/>
              <a:ahLst/>
              <a:cxnLst/>
              <a:rect l="0" t="0" r="0" b="0"/>
              <a:pathLst>
                <a:path w="95043" h="125858">
                  <a:moveTo>
                    <a:pt x="10814" y="62686"/>
                  </a:moveTo>
                  <a:lnTo>
                    <a:pt x="63519" y="43558"/>
                  </a:lnTo>
                  <a:lnTo>
                    <a:pt x="79472" y="32347"/>
                  </a:lnTo>
                  <a:lnTo>
                    <a:pt x="82322" y="24913"/>
                  </a:lnTo>
                  <a:lnTo>
                    <a:pt x="81883" y="16446"/>
                  </a:lnTo>
                  <a:lnTo>
                    <a:pt x="79250" y="7293"/>
                  </a:lnTo>
                  <a:lnTo>
                    <a:pt x="73986" y="2360"/>
                  </a:lnTo>
                  <a:lnTo>
                    <a:pt x="66967" y="242"/>
                  </a:lnTo>
                  <a:lnTo>
                    <a:pt x="58777" y="0"/>
                  </a:lnTo>
                  <a:lnTo>
                    <a:pt x="30485" y="10837"/>
                  </a:lnTo>
                  <a:lnTo>
                    <a:pt x="5463" y="34455"/>
                  </a:lnTo>
                  <a:lnTo>
                    <a:pt x="1398" y="45035"/>
                  </a:lnTo>
                  <a:lnTo>
                    <a:pt x="0" y="69269"/>
                  </a:lnTo>
                  <a:lnTo>
                    <a:pt x="6398" y="89398"/>
                  </a:lnTo>
                  <a:lnTo>
                    <a:pt x="11379" y="98041"/>
                  </a:lnTo>
                  <a:lnTo>
                    <a:pt x="26273" y="110765"/>
                  </a:lnTo>
                  <a:lnTo>
                    <a:pt x="45761" y="119149"/>
                  </a:lnTo>
                  <a:lnTo>
                    <a:pt x="95042" y="1258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64663" y="4074528"/>
              <a:ext cx="63172" cy="129915"/>
            </a:xfrm>
            <a:custGeom>
              <a:avLst/>
              <a:gdLst/>
              <a:ahLst/>
              <a:cxnLst/>
              <a:rect l="0" t="0" r="0" b="0"/>
              <a:pathLst>
                <a:path w="63172" h="129915">
                  <a:moveTo>
                    <a:pt x="0" y="84228"/>
                  </a:moveTo>
                  <a:lnTo>
                    <a:pt x="15618" y="129914"/>
                  </a:lnTo>
                  <a:lnTo>
                    <a:pt x="12299" y="75612"/>
                  </a:lnTo>
                  <a:lnTo>
                    <a:pt x="16385" y="53492"/>
                  </a:lnTo>
                  <a:lnTo>
                    <a:pt x="30851" y="2689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84656" y="4085057"/>
              <a:ext cx="112261" cy="129289"/>
            </a:xfrm>
            <a:custGeom>
              <a:avLst/>
              <a:gdLst/>
              <a:ahLst/>
              <a:cxnLst/>
              <a:rect l="0" t="0" r="0" b="0"/>
              <a:pathLst>
                <a:path w="112261" h="129289">
                  <a:moveTo>
                    <a:pt x="69520" y="31585"/>
                  </a:moveTo>
                  <a:lnTo>
                    <a:pt x="52752" y="20407"/>
                  </a:lnTo>
                  <a:lnTo>
                    <a:pt x="45474" y="19454"/>
                  </a:lnTo>
                  <a:lnTo>
                    <a:pt x="31147" y="24634"/>
                  </a:lnTo>
                  <a:lnTo>
                    <a:pt x="9927" y="46293"/>
                  </a:lnTo>
                  <a:lnTo>
                    <a:pt x="2090" y="68148"/>
                  </a:lnTo>
                  <a:lnTo>
                    <a:pt x="0" y="80527"/>
                  </a:lnTo>
                  <a:lnTo>
                    <a:pt x="3917" y="100520"/>
                  </a:lnTo>
                  <a:lnTo>
                    <a:pt x="8237" y="109127"/>
                  </a:lnTo>
                  <a:lnTo>
                    <a:pt x="22396" y="121810"/>
                  </a:lnTo>
                  <a:lnTo>
                    <a:pt x="31085" y="126830"/>
                  </a:lnTo>
                  <a:lnTo>
                    <a:pt x="50098" y="129288"/>
                  </a:lnTo>
                  <a:lnTo>
                    <a:pt x="69077" y="125312"/>
                  </a:lnTo>
                  <a:lnTo>
                    <a:pt x="85311" y="115745"/>
                  </a:lnTo>
                  <a:lnTo>
                    <a:pt x="107604" y="91617"/>
                  </a:lnTo>
                  <a:lnTo>
                    <a:pt x="111287" y="80965"/>
                  </a:lnTo>
                  <a:lnTo>
                    <a:pt x="112260" y="56651"/>
                  </a:lnTo>
                  <a:lnTo>
                    <a:pt x="105673" y="36487"/>
                  </a:lnTo>
                  <a:lnTo>
                    <a:pt x="94947" y="20895"/>
                  </a:lnTo>
                  <a:lnTo>
                    <a:pt x="6952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47198" y="4085057"/>
              <a:ext cx="131573" cy="136871"/>
            </a:xfrm>
            <a:custGeom>
              <a:avLst/>
              <a:gdLst/>
              <a:ahLst/>
              <a:cxnLst/>
              <a:rect l="0" t="0" r="0" b="0"/>
              <a:pathLst>
                <a:path w="131573" h="136871">
                  <a:moveTo>
                    <a:pt x="96491" y="0"/>
                  </a:moveTo>
                  <a:lnTo>
                    <a:pt x="53799" y="3119"/>
                  </a:lnTo>
                  <a:lnTo>
                    <a:pt x="34233" y="9575"/>
                  </a:lnTo>
                  <a:lnTo>
                    <a:pt x="17738" y="20243"/>
                  </a:lnTo>
                  <a:lnTo>
                    <a:pt x="5727" y="35903"/>
                  </a:lnTo>
                  <a:lnTo>
                    <a:pt x="887" y="44992"/>
                  </a:lnTo>
                  <a:lnTo>
                    <a:pt x="0" y="53391"/>
                  </a:lnTo>
                  <a:lnTo>
                    <a:pt x="5253" y="68963"/>
                  </a:lnTo>
                  <a:lnTo>
                    <a:pt x="12269" y="74051"/>
                  </a:lnTo>
                  <a:lnTo>
                    <a:pt x="75280" y="91739"/>
                  </a:lnTo>
                  <a:lnTo>
                    <a:pt x="128056" y="114448"/>
                  </a:lnTo>
                  <a:lnTo>
                    <a:pt x="131572" y="119582"/>
                  </a:lnTo>
                  <a:lnTo>
                    <a:pt x="130407" y="124175"/>
                  </a:lnTo>
                  <a:lnTo>
                    <a:pt x="126121" y="128407"/>
                  </a:lnTo>
                  <a:lnTo>
                    <a:pt x="92142" y="134362"/>
                  </a:lnTo>
                  <a:lnTo>
                    <a:pt x="4384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33161" y="3958715"/>
              <a:ext cx="144998" cy="400084"/>
            </a:xfrm>
            <a:custGeom>
              <a:avLst/>
              <a:gdLst/>
              <a:ahLst/>
              <a:cxnLst/>
              <a:rect l="0" t="0" r="0" b="0"/>
              <a:pathLst>
                <a:path w="144998" h="400084">
                  <a:moveTo>
                    <a:pt x="0" y="0"/>
                  </a:moveTo>
                  <a:lnTo>
                    <a:pt x="45781" y="55659"/>
                  </a:lnTo>
                  <a:lnTo>
                    <a:pt x="71666" y="88241"/>
                  </a:lnTo>
                  <a:lnTo>
                    <a:pt x="114592" y="147711"/>
                  </a:lnTo>
                  <a:lnTo>
                    <a:pt x="139294" y="208993"/>
                  </a:lnTo>
                  <a:lnTo>
                    <a:pt x="144997" y="247277"/>
                  </a:lnTo>
                  <a:lnTo>
                    <a:pt x="141097" y="288256"/>
                  </a:lnTo>
                  <a:lnTo>
                    <a:pt x="126944" y="324445"/>
                  </a:lnTo>
                  <a:lnTo>
                    <a:pt x="92796" y="36694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781925" y="4485140"/>
            <a:ext cx="5533530" cy="621182"/>
            <a:chOff x="3781925" y="4485140"/>
            <a:chExt cx="5533530" cy="621182"/>
          </a:xfrm>
        </p:grpSpPr>
        <p:sp>
          <p:nvSpPr>
            <p:cNvPr id="110" name="Freeform 109"/>
            <p:cNvSpPr/>
            <p:nvPr/>
          </p:nvSpPr>
          <p:spPr>
            <a:xfrm>
              <a:off x="3781925" y="4737823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2588" y="156281"/>
                  </a:lnTo>
                  <a:lnTo>
                    <a:pt x="17623" y="216571"/>
                  </a:lnTo>
                  <a:lnTo>
                    <a:pt x="18617" y="273540"/>
                  </a:lnTo>
                  <a:lnTo>
                    <a:pt x="18814" y="329854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01429" y="4737823"/>
              <a:ext cx="221380" cy="312963"/>
            </a:xfrm>
            <a:custGeom>
              <a:avLst/>
              <a:gdLst/>
              <a:ahLst/>
              <a:cxnLst/>
              <a:rect l="0" t="0" r="0" b="0"/>
              <a:pathLst>
                <a:path w="221380" h="312963">
                  <a:moveTo>
                    <a:pt x="109928" y="0"/>
                  </a:moveTo>
                  <a:lnTo>
                    <a:pt x="93161" y="5590"/>
                  </a:lnTo>
                  <a:lnTo>
                    <a:pt x="78690" y="17692"/>
                  </a:lnTo>
                  <a:lnTo>
                    <a:pt x="44463" y="64115"/>
                  </a:lnTo>
                  <a:lnTo>
                    <a:pt x="19096" y="127595"/>
                  </a:lnTo>
                  <a:lnTo>
                    <a:pt x="4725" y="179926"/>
                  </a:lnTo>
                  <a:lnTo>
                    <a:pt x="0" y="206309"/>
                  </a:lnTo>
                  <a:lnTo>
                    <a:pt x="6499" y="251842"/>
                  </a:lnTo>
                  <a:lnTo>
                    <a:pt x="13657" y="272197"/>
                  </a:lnTo>
                  <a:lnTo>
                    <a:pt x="24637" y="289043"/>
                  </a:lnTo>
                  <a:lnTo>
                    <a:pt x="40435" y="301209"/>
                  </a:lnTo>
                  <a:lnTo>
                    <a:pt x="49562" y="306091"/>
                  </a:lnTo>
                  <a:lnTo>
                    <a:pt x="90352" y="312962"/>
                  </a:lnTo>
                  <a:lnTo>
                    <a:pt x="116435" y="308331"/>
                  </a:lnTo>
                  <a:lnTo>
                    <a:pt x="161776" y="286293"/>
                  </a:lnTo>
                  <a:lnTo>
                    <a:pt x="188332" y="260693"/>
                  </a:lnTo>
                  <a:lnTo>
                    <a:pt x="211018" y="225291"/>
                  </a:lnTo>
                  <a:lnTo>
                    <a:pt x="221379" y="179578"/>
                  </a:lnTo>
                  <a:lnTo>
                    <a:pt x="216474" y="128539"/>
                  </a:lnTo>
                  <a:lnTo>
                    <a:pt x="201121" y="84662"/>
                  </a:lnTo>
                  <a:lnTo>
                    <a:pt x="169120" y="40048"/>
                  </a:lnTo>
                  <a:lnTo>
                    <a:pt x="141514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12386" y="4527253"/>
              <a:ext cx="79039" cy="191199"/>
            </a:xfrm>
            <a:custGeom>
              <a:avLst/>
              <a:gdLst/>
              <a:ahLst/>
              <a:cxnLst/>
              <a:rect l="0" t="0" r="0" b="0"/>
              <a:pathLst>
                <a:path w="79039" h="191199">
                  <a:moveTo>
                    <a:pt x="46370" y="0"/>
                  </a:moveTo>
                  <a:lnTo>
                    <a:pt x="35192" y="11179"/>
                  </a:lnTo>
                  <a:lnTo>
                    <a:pt x="18859" y="52728"/>
                  </a:lnTo>
                  <a:lnTo>
                    <a:pt x="821" y="114208"/>
                  </a:lnTo>
                  <a:lnTo>
                    <a:pt x="0" y="136157"/>
                  </a:lnTo>
                  <a:lnTo>
                    <a:pt x="4704" y="156441"/>
                  </a:lnTo>
                  <a:lnTo>
                    <a:pt x="14594" y="173255"/>
                  </a:lnTo>
                  <a:lnTo>
                    <a:pt x="29908" y="185407"/>
                  </a:lnTo>
                  <a:lnTo>
                    <a:pt x="38905" y="190285"/>
                  </a:lnTo>
                  <a:lnTo>
                    <a:pt x="47242" y="191198"/>
                  </a:lnTo>
                  <a:lnTo>
                    <a:pt x="62745" y="185973"/>
                  </a:lnTo>
                  <a:lnTo>
                    <a:pt x="74315" y="172732"/>
                  </a:lnTo>
                  <a:lnTo>
                    <a:pt x="79038" y="164288"/>
                  </a:lnTo>
                  <a:lnTo>
                    <a:pt x="78677" y="157489"/>
                  </a:lnTo>
                  <a:lnTo>
                    <a:pt x="74927" y="151786"/>
                  </a:lnTo>
                  <a:lnTo>
                    <a:pt x="56899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43026" y="4737823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64082" y="482205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790466" y="456936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3" y="176886"/>
                  </a:lnTo>
                  <a:lnTo>
                    <a:pt x="10095" y="240311"/>
                  </a:lnTo>
                  <a:lnTo>
                    <a:pt x="18804" y="30369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37865" y="4864165"/>
              <a:ext cx="35764" cy="147401"/>
            </a:xfrm>
            <a:custGeom>
              <a:avLst/>
              <a:gdLst/>
              <a:ahLst/>
              <a:cxnLst/>
              <a:rect l="0" t="0" r="0" b="0"/>
              <a:pathLst>
                <a:path w="35764" h="147401">
                  <a:moveTo>
                    <a:pt x="0" y="0"/>
                  </a:moveTo>
                  <a:lnTo>
                    <a:pt x="23719" y="43963"/>
                  </a:lnTo>
                  <a:lnTo>
                    <a:pt x="34844" y="79837"/>
                  </a:lnTo>
                  <a:lnTo>
                    <a:pt x="35763" y="103334"/>
                  </a:lnTo>
                  <a:lnTo>
                    <a:pt x="32273" y="123136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91264" y="4664124"/>
              <a:ext cx="206622" cy="307495"/>
            </a:xfrm>
            <a:custGeom>
              <a:avLst/>
              <a:gdLst/>
              <a:ahLst/>
              <a:cxnLst/>
              <a:rect l="0" t="0" r="0" b="0"/>
              <a:pathLst>
                <a:path w="206622" h="307495">
                  <a:moveTo>
                    <a:pt x="88757" y="0"/>
                  </a:moveTo>
                  <a:lnTo>
                    <a:pt x="57474" y="9575"/>
                  </a:lnTo>
                  <a:lnTo>
                    <a:pt x="41318" y="20243"/>
                  </a:lnTo>
                  <a:lnTo>
                    <a:pt x="29458" y="35903"/>
                  </a:lnTo>
                  <a:lnTo>
                    <a:pt x="8548" y="93202"/>
                  </a:lnTo>
                  <a:lnTo>
                    <a:pt x="0" y="133940"/>
                  </a:lnTo>
                  <a:lnTo>
                    <a:pt x="3288" y="189627"/>
                  </a:lnTo>
                  <a:lnTo>
                    <a:pt x="6317" y="217640"/>
                  </a:lnTo>
                  <a:lnTo>
                    <a:pt x="27325" y="270632"/>
                  </a:lnTo>
                  <a:lnTo>
                    <a:pt x="41566" y="291077"/>
                  </a:lnTo>
                  <a:lnTo>
                    <a:pt x="59594" y="304062"/>
                  </a:lnTo>
                  <a:lnTo>
                    <a:pt x="82424" y="307494"/>
                  </a:lnTo>
                  <a:lnTo>
                    <a:pt x="129620" y="300166"/>
                  </a:lnTo>
                  <a:lnTo>
                    <a:pt x="162085" y="285210"/>
                  </a:lnTo>
                  <a:lnTo>
                    <a:pt x="188342" y="260372"/>
                  </a:lnTo>
                  <a:lnTo>
                    <a:pt x="205351" y="225196"/>
                  </a:lnTo>
                  <a:lnTo>
                    <a:pt x="206621" y="179548"/>
                  </a:lnTo>
                  <a:lnTo>
                    <a:pt x="199589" y="128979"/>
                  </a:lnTo>
                  <a:lnTo>
                    <a:pt x="178326" y="76300"/>
                  </a:lnTo>
                  <a:lnTo>
                    <a:pt x="165220" y="53798"/>
                  </a:lnTo>
                  <a:lnTo>
                    <a:pt x="151596" y="41458"/>
                  </a:lnTo>
                  <a:lnTo>
                    <a:pt x="13087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42051" y="4685181"/>
              <a:ext cx="189572" cy="284125"/>
            </a:xfrm>
            <a:custGeom>
              <a:avLst/>
              <a:gdLst/>
              <a:ahLst/>
              <a:cxnLst/>
              <a:rect l="0" t="0" r="0" b="0"/>
              <a:pathLst>
                <a:path w="189572" h="284125">
                  <a:moveTo>
                    <a:pt x="111710" y="0"/>
                  </a:moveTo>
                  <a:lnTo>
                    <a:pt x="67748" y="20243"/>
                  </a:lnTo>
                  <a:lnTo>
                    <a:pt x="43052" y="44993"/>
                  </a:lnTo>
                  <a:lnTo>
                    <a:pt x="14917" y="93202"/>
                  </a:lnTo>
                  <a:lnTo>
                    <a:pt x="0" y="147785"/>
                  </a:lnTo>
                  <a:lnTo>
                    <a:pt x="2297" y="209216"/>
                  </a:lnTo>
                  <a:lnTo>
                    <a:pt x="16380" y="249163"/>
                  </a:lnTo>
                  <a:lnTo>
                    <a:pt x="35371" y="277637"/>
                  </a:lnTo>
                  <a:lnTo>
                    <a:pt x="45610" y="282187"/>
                  </a:lnTo>
                  <a:lnTo>
                    <a:pt x="72584" y="284124"/>
                  </a:lnTo>
                  <a:lnTo>
                    <a:pt x="94710" y="277966"/>
                  </a:lnTo>
                  <a:lnTo>
                    <a:pt x="123441" y="258225"/>
                  </a:lnTo>
                  <a:lnTo>
                    <a:pt x="159001" y="220114"/>
                  </a:lnTo>
                  <a:lnTo>
                    <a:pt x="180150" y="169215"/>
                  </a:lnTo>
                  <a:lnTo>
                    <a:pt x="189571" y="122148"/>
                  </a:lnTo>
                  <a:lnTo>
                    <a:pt x="183459" y="66849"/>
                  </a:lnTo>
                  <a:lnTo>
                    <a:pt x="176354" y="44918"/>
                  </a:lnTo>
                  <a:lnTo>
                    <a:pt x="1432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592907" y="4664124"/>
              <a:ext cx="215341" cy="320735"/>
            </a:xfrm>
            <a:custGeom>
              <a:avLst/>
              <a:gdLst/>
              <a:ahLst/>
              <a:cxnLst/>
              <a:rect l="0" t="0" r="0" b="0"/>
              <a:pathLst>
                <a:path w="215341" h="320735">
                  <a:moveTo>
                    <a:pt x="103010" y="31585"/>
                  </a:moveTo>
                  <a:lnTo>
                    <a:pt x="71728" y="41161"/>
                  </a:lnTo>
                  <a:lnTo>
                    <a:pt x="55572" y="51829"/>
                  </a:lnTo>
                  <a:lnTo>
                    <a:pt x="33322" y="82167"/>
                  </a:lnTo>
                  <a:lnTo>
                    <a:pt x="9244" y="142838"/>
                  </a:lnTo>
                  <a:lnTo>
                    <a:pt x="0" y="202650"/>
                  </a:lnTo>
                  <a:lnTo>
                    <a:pt x="3988" y="245398"/>
                  </a:lnTo>
                  <a:lnTo>
                    <a:pt x="18168" y="282111"/>
                  </a:lnTo>
                  <a:lnTo>
                    <a:pt x="42776" y="309626"/>
                  </a:lnTo>
                  <a:lnTo>
                    <a:pt x="68441" y="318936"/>
                  </a:lnTo>
                  <a:lnTo>
                    <a:pt x="97004" y="320734"/>
                  </a:lnTo>
                  <a:lnTo>
                    <a:pt x="132816" y="308592"/>
                  </a:lnTo>
                  <a:lnTo>
                    <a:pt x="164484" y="289006"/>
                  </a:lnTo>
                  <a:lnTo>
                    <a:pt x="181414" y="271167"/>
                  </a:lnTo>
                  <a:lnTo>
                    <a:pt x="202942" y="222713"/>
                  </a:lnTo>
                  <a:lnTo>
                    <a:pt x="215340" y="161843"/>
                  </a:lnTo>
                  <a:lnTo>
                    <a:pt x="214672" y="109564"/>
                  </a:lnTo>
                  <a:lnTo>
                    <a:pt x="203945" y="64439"/>
                  </a:lnTo>
                  <a:lnTo>
                    <a:pt x="191154" y="39168"/>
                  </a:lnTo>
                  <a:lnTo>
                    <a:pt x="1451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17015" y="494839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6" y="57264"/>
                  </a:lnTo>
                  <a:lnTo>
                    <a:pt x="435" y="11815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47709" y="4679592"/>
              <a:ext cx="212388" cy="293929"/>
            </a:xfrm>
            <a:custGeom>
              <a:avLst/>
              <a:gdLst/>
              <a:ahLst/>
              <a:cxnLst/>
              <a:rect l="0" t="0" r="0" b="0"/>
              <a:pathLst>
                <a:path w="212388" h="293929">
                  <a:moveTo>
                    <a:pt x="121990" y="5589"/>
                  </a:moveTo>
                  <a:lnTo>
                    <a:pt x="105222" y="0"/>
                  </a:lnTo>
                  <a:lnTo>
                    <a:pt x="84512" y="3495"/>
                  </a:lnTo>
                  <a:lnTo>
                    <a:pt x="72439" y="7702"/>
                  </a:lnTo>
                  <a:lnTo>
                    <a:pt x="52784" y="24856"/>
                  </a:lnTo>
                  <a:lnTo>
                    <a:pt x="21103" y="73996"/>
                  </a:lnTo>
                  <a:lnTo>
                    <a:pt x="1889" y="129933"/>
                  </a:lnTo>
                  <a:lnTo>
                    <a:pt x="0" y="192974"/>
                  </a:lnTo>
                  <a:lnTo>
                    <a:pt x="5771" y="221063"/>
                  </a:lnTo>
                  <a:lnTo>
                    <a:pt x="23344" y="256606"/>
                  </a:lnTo>
                  <a:lnTo>
                    <a:pt x="40713" y="278589"/>
                  </a:lnTo>
                  <a:lnTo>
                    <a:pt x="63250" y="290699"/>
                  </a:lnTo>
                  <a:lnTo>
                    <a:pt x="75812" y="293928"/>
                  </a:lnTo>
                  <a:lnTo>
                    <a:pt x="99127" y="291277"/>
                  </a:lnTo>
                  <a:lnTo>
                    <a:pt x="142691" y="270512"/>
                  </a:lnTo>
                  <a:lnTo>
                    <a:pt x="183921" y="235474"/>
                  </a:lnTo>
                  <a:lnTo>
                    <a:pt x="200597" y="215385"/>
                  </a:lnTo>
                  <a:lnTo>
                    <a:pt x="209569" y="191638"/>
                  </a:lnTo>
                  <a:lnTo>
                    <a:pt x="212387" y="164316"/>
                  </a:lnTo>
                  <a:lnTo>
                    <a:pt x="206226" y="116050"/>
                  </a:lnTo>
                  <a:lnTo>
                    <a:pt x="183776" y="53578"/>
                  </a:lnTo>
                  <a:lnTo>
                    <a:pt x="156811" y="12339"/>
                  </a:lnTo>
                  <a:lnTo>
                    <a:pt x="151054" y="7749"/>
                  </a:lnTo>
                  <a:lnTo>
                    <a:pt x="146045" y="5859"/>
                  </a:lnTo>
                  <a:lnTo>
                    <a:pt x="132519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331080" y="4674653"/>
              <a:ext cx="223119" cy="271305"/>
            </a:xfrm>
            <a:custGeom>
              <a:avLst/>
              <a:gdLst/>
              <a:ahLst/>
              <a:cxnLst/>
              <a:rect l="0" t="0" r="0" b="0"/>
              <a:pathLst>
                <a:path w="223119" h="271305">
                  <a:moveTo>
                    <a:pt x="101831" y="42114"/>
                  </a:moveTo>
                  <a:lnTo>
                    <a:pt x="85064" y="36524"/>
                  </a:lnTo>
                  <a:lnTo>
                    <a:pt x="67473" y="40020"/>
                  </a:lnTo>
                  <a:lnTo>
                    <a:pt x="49126" y="50541"/>
                  </a:lnTo>
                  <a:lnTo>
                    <a:pt x="33173" y="66916"/>
                  </a:lnTo>
                  <a:lnTo>
                    <a:pt x="12274" y="114430"/>
                  </a:lnTo>
                  <a:lnTo>
                    <a:pt x="0" y="168876"/>
                  </a:lnTo>
                  <a:lnTo>
                    <a:pt x="421" y="195548"/>
                  </a:lnTo>
                  <a:lnTo>
                    <a:pt x="19755" y="241268"/>
                  </a:lnTo>
                  <a:lnTo>
                    <a:pt x="26057" y="252092"/>
                  </a:lnTo>
                  <a:lnTo>
                    <a:pt x="34938" y="259308"/>
                  </a:lnTo>
                  <a:lnTo>
                    <a:pt x="57283" y="267326"/>
                  </a:lnTo>
                  <a:lnTo>
                    <a:pt x="108587" y="271304"/>
                  </a:lnTo>
                  <a:lnTo>
                    <a:pt x="142827" y="263790"/>
                  </a:lnTo>
                  <a:lnTo>
                    <a:pt x="164506" y="253330"/>
                  </a:lnTo>
                  <a:lnTo>
                    <a:pt x="190852" y="228699"/>
                  </a:lnTo>
                  <a:lnTo>
                    <a:pt x="213476" y="199174"/>
                  </a:lnTo>
                  <a:lnTo>
                    <a:pt x="221640" y="172360"/>
                  </a:lnTo>
                  <a:lnTo>
                    <a:pt x="223118" y="127498"/>
                  </a:lnTo>
                  <a:lnTo>
                    <a:pt x="213137" y="76007"/>
                  </a:lnTo>
                  <a:lnTo>
                    <a:pt x="192132" y="42797"/>
                  </a:lnTo>
                  <a:lnTo>
                    <a:pt x="163682" y="16320"/>
                  </a:lnTo>
                  <a:lnTo>
                    <a:pt x="146478" y="7253"/>
                  </a:lnTo>
                  <a:lnTo>
                    <a:pt x="12288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46357" y="4695709"/>
              <a:ext cx="255549" cy="240820"/>
            </a:xfrm>
            <a:custGeom>
              <a:avLst/>
              <a:gdLst/>
              <a:ahLst/>
              <a:cxnLst/>
              <a:rect l="0" t="0" r="0" b="0"/>
              <a:pathLst>
                <a:path w="255549" h="240820">
                  <a:moveTo>
                    <a:pt x="133995" y="0"/>
                  </a:moveTo>
                  <a:lnTo>
                    <a:pt x="91303" y="3120"/>
                  </a:lnTo>
                  <a:lnTo>
                    <a:pt x="80968" y="5590"/>
                  </a:lnTo>
                  <a:lnTo>
                    <a:pt x="49653" y="25833"/>
                  </a:lnTo>
                  <a:lnTo>
                    <a:pt x="23737" y="59647"/>
                  </a:lnTo>
                  <a:lnTo>
                    <a:pt x="6829" y="93713"/>
                  </a:lnTo>
                  <a:lnTo>
                    <a:pt x="0" y="131622"/>
                  </a:lnTo>
                  <a:lnTo>
                    <a:pt x="3566" y="172491"/>
                  </a:lnTo>
                  <a:lnTo>
                    <a:pt x="12076" y="194036"/>
                  </a:lnTo>
                  <a:lnTo>
                    <a:pt x="24827" y="211411"/>
                  </a:lnTo>
                  <a:lnTo>
                    <a:pt x="42192" y="226932"/>
                  </a:lnTo>
                  <a:lnTo>
                    <a:pt x="64727" y="235390"/>
                  </a:lnTo>
                  <a:lnTo>
                    <a:pt x="117323" y="240819"/>
                  </a:lnTo>
                  <a:lnTo>
                    <a:pt x="175301" y="230527"/>
                  </a:lnTo>
                  <a:lnTo>
                    <a:pt x="196806" y="221780"/>
                  </a:lnTo>
                  <a:lnTo>
                    <a:pt x="218063" y="206194"/>
                  </a:lnTo>
                  <a:lnTo>
                    <a:pt x="244172" y="172099"/>
                  </a:lnTo>
                  <a:lnTo>
                    <a:pt x="255548" y="132361"/>
                  </a:lnTo>
                  <a:lnTo>
                    <a:pt x="250986" y="78182"/>
                  </a:lnTo>
                  <a:lnTo>
                    <a:pt x="245262" y="54635"/>
                  </a:lnTo>
                  <a:lnTo>
                    <a:pt x="239759" y="45782"/>
                  </a:lnTo>
                  <a:lnTo>
                    <a:pt x="224285" y="32826"/>
                  </a:lnTo>
                  <a:lnTo>
                    <a:pt x="176109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44624" y="4485140"/>
              <a:ext cx="162196" cy="526426"/>
            </a:xfrm>
            <a:custGeom>
              <a:avLst/>
              <a:gdLst/>
              <a:ahLst/>
              <a:cxnLst/>
              <a:rect l="0" t="0" r="0" b="0"/>
              <a:pathLst>
                <a:path w="162196" h="526426">
                  <a:moveTo>
                    <a:pt x="162195" y="0"/>
                  </a:moveTo>
                  <a:lnTo>
                    <a:pt x="146553" y="26386"/>
                  </a:lnTo>
                  <a:lnTo>
                    <a:pt x="132344" y="61110"/>
                  </a:lnTo>
                  <a:lnTo>
                    <a:pt x="85600" y="120095"/>
                  </a:lnTo>
                  <a:lnTo>
                    <a:pt x="49971" y="177930"/>
                  </a:lnTo>
                  <a:lnTo>
                    <a:pt x="23000" y="238871"/>
                  </a:lnTo>
                  <a:lnTo>
                    <a:pt x="9168" y="295774"/>
                  </a:lnTo>
                  <a:lnTo>
                    <a:pt x="0" y="349029"/>
                  </a:lnTo>
                  <a:lnTo>
                    <a:pt x="4822" y="393794"/>
                  </a:lnTo>
                  <a:lnTo>
                    <a:pt x="33341" y="451897"/>
                  </a:lnTo>
                  <a:lnTo>
                    <a:pt x="74544" y="501169"/>
                  </a:lnTo>
                  <a:lnTo>
                    <a:pt x="109552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95668" y="4579896"/>
              <a:ext cx="190290" cy="297006"/>
            </a:xfrm>
            <a:custGeom>
              <a:avLst/>
              <a:gdLst/>
              <a:ahLst/>
              <a:cxnLst/>
              <a:rect l="0" t="0" r="0" b="0"/>
              <a:pathLst>
                <a:path w="190290" h="297006">
                  <a:moveTo>
                    <a:pt x="116435" y="0"/>
                  </a:moveTo>
                  <a:lnTo>
                    <a:pt x="98455" y="15641"/>
                  </a:lnTo>
                  <a:lnTo>
                    <a:pt x="43252" y="46843"/>
                  </a:lnTo>
                  <a:lnTo>
                    <a:pt x="4661" y="80879"/>
                  </a:lnTo>
                  <a:lnTo>
                    <a:pt x="975" y="90184"/>
                  </a:lnTo>
                  <a:lnTo>
                    <a:pt x="0" y="113002"/>
                  </a:lnTo>
                  <a:lnTo>
                    <a:pt x="4886" y="122128"/>
                  </a:lnTo>
                  <a:lnTo>
                    <a:pt x="22794" y="135387"/>
                  </a:lnTo>
                  <a:lnTo>
                    <a:pt x="82801" y="157270"/>
                  </a:lnTo>
                  <a:lnTo>
                    <a:pt x="137222" y="176558"/>
                  </a:lnTo>
                  <a:lnTo>
                    <a:pt x="184510" y="207665"/>
                  </a:lnTo>
                  <a:lnTo>
                    <a:pt x="188724" y="215652"/>
                  </a:lnTo>
                  <a:lnTo>
                    <a:pt x="190289" y="233886"/>
                  </a:lnTo>
                  <a:lnTo>
                    <a:pt x="183964" y="250568"/>
                  </a:lnTo>
                  <a:lnTo>
                    <a:pt x="172184" y="265782"/>
                  </a:lnTo>
                  <a:lnTo>
                    <a:pt x="145822" y="286331"/>
                  </a:lnTo>
                  <a:lnTo>
                    <a:pt x="125986" y="296104"/>
                  </a:lnTo>
                  <a:lnTo>
                    <a:pt x="83911" y="297005"/>
                  </a:lnTo>
                  <a:lnTo>
                    <a:pt x="23967" y="286755"/>
                  </a:lnTo>
                  <a:lnTo>
                    <a:pt x="11151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38446" y="4758880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70031" y="4653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43730" y="4716767"/>
              <a:ext cx="115815" cy="147399"/>
            </a:xfrm>
            <a:custGeom>
              <a:avLst/>
              <a:gdLst/>
              <a:ahLst/>
              <a:cxnLst/>
              <a:rect l="0" t="0" r="0" b="0"/>
              <a:pathLst>
                <a:path w="115815" h="147399">
                  <a:moveTo>
                    <a:pt x="115814" y="0"/>
                  </a:moveTo>
                  <a:lnTo>
                    <a:pt x="91767" y="17980"/>
                  </a:lnTo>
                  <a:lnTo>
                    <a:pt x="71514" y="44322"/>
                  </a:lnTo>
                  <a:lnTo>
                    <a:pt x="37643" y="104308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12145" y="4664124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189513"/>
                  </a:moveTo>
                  <a:lnTo>
                    <a:pt x="152338" y="172746"/>
                  </a:lnTo>
                  <a:lnTo>
                    <a:pt x="109459" y="115266"/>
                  </a:lnTo>
                  <a:lnTo>
                    <a:pt x="58531" y="588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01700" y="4701211"/>
              <a:ext cx="157945" cy="215919"/>
            </a:xfrm>
            <a:custGeom>
              <a:avLst/>
              <a:gdLst/>
              <a:ahLst/>
              <a:cxnLst/>
              <a:rect l="0" t="0" r="0" b="0"/>
              <a:pathLst>
                <a:path w="157945" h="215919">
                  <a:moveTo>
                    <a:pt x="0" y="26084"/>
                  </a:moveTo>
                  <a:lnTo>
                    <a:pt x="62280" y="9296"/>
                  </a:lnTo>
                  <a:lnTo>
                    <a:pt x="124606" y="0"/>
                  </a:lnTo>
                  <a:lnTo>
                    <a:pt x="134543" y="506"/>
                  </a:lnTo>
                  <a:lnTo>
                    <a:pt x="151823" y="7307"/>
                  </a:lnTo>
                  <a:lnTo>
                    <a:pt x="156197" y="13566"/>
                  </a:lnTo>
                  <a:lnTo>
                    <a:pt x="157944" y="21248"/>
                  </a:lnTo>
                  <a:lnTo>
                    <a:pt x="157938" y="29879"/>
                  </a:lnTo>
                  <a:lnTo>
                    <a:pt x="151692" y="45708"/>
                  </a:lnTo>
                  <a:lnTo>
                    <a:pt x="117494" y="105255"/>
                  </a:lnTo>
                  <a:lnTo>
                    <a:pt x="87106" y="144813"/>
                  </a:lnTo>
                  <a:lnTo>
                    <a:pt x="65169" y="184588"/>
                  </a:lnTo>
                  <a:lnTo>
                    <a:pt x="63333" y="193754"/>
                  </a:lnTo>
                  <a:lnTo>
                    <a:pt x="64448" y="202205"/>
                  </a:lnTo>
                  <a:lnTo>
                    <a:pt x="67532" y="210178"/>
                  </a:lnTo>
                  <a:lnTo>
                    <a:pt x="73098" y="214324"/>
                  </a:lnTo>
                  <a:lnTo>
                    <a:pt x="80316" y="215918"/>
                  </a:lnTo>
                  <a:lnTo>
                    <a:pt x="139545" y="207292"/>
                  </a:lnTo>
                  <a:lnTo>
                    <a:pt x="157926" y="205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15448" y="4693627"/>
              <a:ext cx="174517" cy="188112"/>
            </a:xfrm>
            <a:custGeom>
              <a:avLst/>
              <a:gdLst/>
              <a:ahLst/>
              <a:cxnLst/>
              <a:rect l="0" t="0" r="0" b="0"/>
              <a:pathLst>
                <a:path w="174517" h="188112">
                  <a:moveTo>
                    <a:pt x="49463" y="86311"/>
                  </a:moveTo>
                  <a:lnTo>
                    <a:pt x="92155" y="89430"/>
                  </a:lnTo>
                  <a:lnTo>
                    <a:pt x="112891" y="92376"/>
                  </a:lnTo>
                  <a:lnTo>
                    <a:pt x="133806" y="89786"/>
                  </a:lnTo>
                  <a:lnTo>
                    <a:pt x="165311" y="76162"/>
                  </a:lnTo>
                  <a:lnTo>
                    <a:pt x="171148" y="69016"/>
                  </a:lnTo>
                  <a:lnTo>
                    <a:pt x="173871" y="60743"/>
                  </a:lnTo>
                  <a:lnTo>
                    <a:pt x="174516" y="51718"/>
                  </a:lnTo>
                  <a:lnTo>
                    <a:pt x="165873" y="32332"/>
                  </a:lnTo>
                  <a:lnTo>
                    <a:pt x="158656" y="22249"/>
                  </a:lnTo>
                  <a:lnTo>
                    <a:pt x="138158" y="7926"/>
                  </a:lnTo>
                  <a:lnTo>
                    <a:pt x="114620" y="0"/>
                  </a:lnTo>
                  <a:lnTo>
                    <a:pt x="80468" y="2115"/>
                  </a:lnTo>
                  <a:lnTo>
                    <a:pt x="43572" y="11321"/>
                  </a:lnTo>
                  <a:lnTo>
                    <a:pt x="25008" y="22177"/>
                  </a:lnTo>
                  <a:lnTo>
                    <a:pt x="12078" y="37919"/>
                  </a:lnTo>
                  <a:lnTo>
                    <a:pt x="3602" y="57784"/>
                  </a:lnTo>
                  <a:lnTo>
                    <a:pt x="0" y="95276"/>
                  </a:lnTo>
                  <a:lnTo>
                    <a:pt x="11740" y="158186"/>
                  </a:lnTo>
                  <a:lnTo>
                    <a:pt x="17296" y="166983"/>
                  </a:lnTo>
                  <a:lnTo>
                    <a:pt x="32827" y="179877"/>
                  </a:lnTo>
                  <a:lnTo>
                    <a:pt x="54548" y="186387"/>
                  </a:lnTo>
                  <a:lnTo>
                    <a:pt x="77460" y="188111"/>
                  </a:lnTo>
                  <a:lnTo>
                    <a:pt x="112635" y="181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638924" y="4695709"/>
              <a:ext cx="47087" cy="179451"/>
            </a:xfrm>
            <a:custGeom>
              <a:avLst/>
              <a:gdLst/>
              <a:ahLst/>
              <a:cxnLst/>
              <a:rect l="0" t="0" r="0" b="0"/>
              <a:pathLst>
                <a:path w="47087" h="179451">
                  <a:moveTo>
                    <a:pt x="4972" y="73700"/>
                  </a:moveTo>
                  <a:lnTo>
                    <a:pt x="4972" y="122631"/>
                  </a:lnTo>
                  <a:lnTo>
                    <a:pt x="7311" y="151599"/>
                  </a:lnTo>
                  <a:lnTo>
                    <a:pt x="16150" y="176172"/>
                  </a:lnTo>
                  <a:lnTo>
                    <a:pt x="18273" y="179450"/>
                  </a:lnTo>
                  <a:lnTo>
                    <a:pt x="18519" y="176955"/>
                  </a:lnTo>
                  <a:lnTo>
                    <a:pt x="7493" y="125642"/>
                  </a:lnTo>
                  <a:lnTo>
                    <a:pt x="0" y="79601"/>
                  </a:lnTo>
                  <a:lnTo>
                    <a:pt x="1982" y="50197"/>
                  </a:lnTo>
                  <a:lnTo>
                    <a:pt x="9882" y="27769"/>
                  </a:lnTo>
                  <a:lnTo>
                    <a:pt x="15264" y="18513"/>
                  </a:lnTo>
                  <a:lnTo>
                    <a:pt x="21193" y="12342"/>
                  </a:lnTo>
                  <a:lnTo>
                    <a:pt x="4708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63682" y="4716767"/>
              <a:ext cx="130006" cy="173704"/>
            </a:xfrm>
            <a:custGeom>
              <a:avLst/>
              <a:gdLst/>
              <a:ahLst/>
              <a:cxnLst/>
              <a:rect l="0" t="0" r="0" b="0"/>
              <a:pathLst>
                <a:path w="130006" h="173704">
                  <a:moveTo>
                    <a:pt x="101313" y="10528"/>
                  </a:moveTo>
                  <a:lnTo>
                    <a:pt x="78955" y="10528"/>
                  </a:lnTo>
                  <a:lnTo>
                    <a:pt x="61740" y="16767"/>
                  </a:lnTo>
                  <a:lnTo>
                    <a:pt x="10215" y="60026"/>
                  </a:lnTo>
                  <a:lnTo>
                    <a:pt x="2334" y="80101"/>
                  </a:lnTo>
                  <a:lnTo>
                    <a:pt x="0" y="104620"/>
                  </a:lnTo>
                  <a:lnTo>
                    <a:pt x="2862" y="131115"/>
                  </a:lnTo>
                  <a:lnTo>
                    <a:pt x="11153" y="152250"/>
                  </a:lnTo>
                  <a:lnTo>
                    <a:pt x="16640" y="161161"/>
                  </a:lnTo>
                  <a:lnTo>
                    <a:pt x="24977" y="167102"/>
                  </a:lnTo>
                  <a:lnTo>
                    <a:pt x="46718" y="173703"/>
                  </a:lnTo>
                  <a:lnTo>
                    <a:pt x="68861" y="170398"/>
                  </a:lnTo>
                  <a:lnTo>
                    <a:pt x="97936" y="155383"/>
                  </a:lnTo>
                  <a:lnTo>
                    <a:pt x="112680" y="141589"/>
                  </a:lnTo>
                  <a:lnTo>
                    <a:pt x="123132" y="123760"/>
                  </a:lnTo>
                  <a:lnTo>
                    <a:pt x="130005" y="82812"/>
                  </a:lnTo>
                  <a:lnTo>
                    <a:pt x="126452" y="44814"/>
                  </a:lnTo>
                  <a:lnTo>
                    <a:pt x="117944" y="25376"/>
                  </a:lnTo>
                  <a:lnTo>
                    <a:pt x="1013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03589" y="4668587"/>
              <a:ext cx="155782" cy="166346"/>
            </a:xfrm>
            <a:custGeom>
              <a:avLst/>
              <a:gdLst/>
              <a:ahLst/>
              <a:cxnLst/>
              <a:rect l="0" t="0" r="0" b="0"/>
              <a:pathLst>
                <a:path w="155782" h="166346">
                  <a:moveTo>
                    <a:pt x="135146" y="6066"/>
                  </a:moveTo>
                  <a:lnTo>
                    <a:pt x="102695" y="0"/>
                  </a:lnTo>
                  <a:lnTo>
                    <a:pt x="45216" y="10625"/>
                  </a:lnTo>
                  <a:lnTo>
                    <a:pt x="10235" y="20415"/>
                  </a:lnTo>
                  <a:lnTo>
                    <a:pt x="3909" y="26160"/>
                  </a:lnTo>
                  <a:lnTo>
                    <a:pt x="862" y="33500"/>
                  </a:lnTo>
                  <a:lnTo>
                    <a:pt x="0" y="41903"/>
                  </a:lnTo>
                  <a:lnTo>
                    <a:pt x="2934" y="48674"/>
                  </a:lnTo>
                  <a:lnTo>
                    <a:pt x="15555" y="59318"/>
                  </a:lnTo>
                  <a:lnTo>
                    <a:pt x="72568" y="83020"/>
                  </a:lnTo>
                  <a:lnTo>
                    <a:pt x="135198" y="118963"/>
                  </a:lnTo>
                  <a:lnTo>
                    <a:pt x="149988" y="135791"/>
                  </a:lnTo>
                  <a:lnTo>
                    <a:pt x="155569" y="145192"/>
                  </a:lnTo>
                  <a:lnTo>
                    <a:pt x="155781" y="152628"/>
                  </a:lnTo>
                  <a:lnTo>
                    <a:pt x="152413" y="158757"/>
                  </a:lnTo>
                  <a:lnTo>
                    <a:pt x="146657" y="164011"/>
                  </a:lnTo>
                  <a:lnTo>
                    <a:pt x="138141" y="166345"/>
                  </a:lnTo>
                  <a:lnTo>
                    <a:pt x="104968" y="164040"/>
                  </a:lnTo>
                  <a:lnTo>
                    <a:pt x="45515" y="149499"/>
                  </a:lnTo>
                  <a:lnTo>
                    <a:pt x="19333" y="1429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159792" y="4495668"/>
              <a:ext cx="155663" cy="536954"/>
            </a:xfrm>
            <a:custGeom>
              <a:avLst/>
              <a:gdLst/>
              <a:ahLst/>
              <a:cxnLst/>
              <a:rect l="0" t="0" r="0" b="0"/>
              <a:pathLst>
                <a:path w="155663" h="536954">
                  <a:moveTo>
                    <a:pt x="10529" y="0"/>
                  </a:moveTo>
                  <a:lnTo>
                    <a:pt x="27297" y="5589"/>
                  </a:lnTo>
                  <a:lnTo>
                    <a:pt x="54492" y="37011"/>
                  </a:lnTo>
                  <a:lnTo>
                    <a:pt x="94077" y="94084"/>
                  </a:lnTo>
                  <a:lnTo>
                    <a:pt x="128592" y="147311"/>
                  </a:lnTo>
                  <a:lnTo>
                    <a:pt x="150281" y="200030"/>
                  </a:lnTo>
                  <a:lnTo>
                    <a:pt x="155662" y="248391"/>
                  </a:lnTo>
                  <a:lnTo>
                    <a:pt x="151667" y="301585"/>
                  </a:lnTo>
                  <a:lnTo>
                    <a:pt x="137497" y="358660"/>
                  </a:lnTo>
                  <a:lnTo>
                    <a:pt x="114050" y="410426"/>
                  </a:lnTo>
                  <a:lnTo>
                    <a:pt x="71850" y="472372"/>
                  </a:lnTo>
                  <a:lnTo>
                    <a:pt x="8637" y="53038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49264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52080" y="2506458"/>
            <a:ext cx="1800824" cy="560874"/>
            <a:chOff x="352080" y="2506458"/>
            <a:chExt cx="1800824" cy="560874"/>
          </a:xfrm>
        </p:grpSpPr>
        <p:sp>
          <p:nvSpPr>
            <p:cNvPr id="138" name="Freeform 137"/>
            <p:cNvSpPr/>
            <p:nvPr/>
          </p:nvSpPr>
          <p:spPr>
            <a:xfrm>
              <a:off x="352080" y="2563812"/>
              <a:ext cx="420980" cy="489453"/>
            </a:xfrm>
            <a:custGeom>
              <a:avLst/>
              <a:gdLst/>
              <a:ahLst/>
              <a:cxnLst/>
              <a:rect l="0" t="0" r="0" b="0"/>
              <a:pathLst>
                <a:path w="420980" h="489453">
                  <a:moveTo>
                    <a:pt x="26945" y="57783"/>
                  </a:moveTo>
                  <a:lnTo>
                    <a:pt x="79973" y="43129"/>
                  </a:lnTo>
                  <a:lnTo>
                    <a:pt x="136249" y="36821"/>
                  </a:lnTo>
                  <a:lnTo>
                    <a:pt x="186707" y="25523"/>
                  </a:lnTo>
                  <a:lnTo>
                    <a:pt x="241387" y="17616"/>
                  </a:lnTo>
                  <a:lnTo>
                    <a:pt x="304484" y="14884"/>
                  </a:lnTo>
                  <a:lnTo>
                    <a:pt x="363221" y="7412"/>
                  </a:lnTo>
                  <a:lnTo>
                    <a:pt x="414294" y="0"/>
                  </a:lnTo>
                  <a:lnTo>
                    <a:pt x="419709" y="1714"/>
                  </a:lnTo>
                  <a:lnTo>
                    <a:pt x="420979" y="6366"/>
                  </a:lnTo>
                  <a:lnTo>
                    <a:pt x="406206" y="44637"/>
                  </a:lnTo>
                  <a:lnTo>
                    <a:pt x="362502" y="102672"/>
                  </a:lnTo>
                  <a:lnTo>
                    <a:pt x="315886" y="156598"/>
                  </a:lnTo>
                  <a:lnTo>
                    <a:pt x="267521" y="209645"/>
                  </a:lnTo>
                  <a:lnTo>
                    <a:pt x="217244" y="270016"/>
                  </a:lnTo>
                  <a:lnTo>
                    <a:pt x="189395" y="300431"/>
                  </a:lnTo>
                  <a:lnTo>
                    <a:pt x="126092" y="359013"/>
                  </a:lnTo>
                  <a:lnTo>
                    <a:pt x="67327" y="402951"/>
                  </a:lnTo>
                  <a:lnTo>
                    <a:pt x="42553" y="419422"/>
                  </a:lnTo>
                  <a:lnTo>
                    <a:pt x="0" y="463289"/>
                  </a:lnTo>
                  <a:lnTo>
                    <a:pt x="793" y="468500"/>
                  </a:lnTo>
                  <a:lnTo>
                    <a:pt x="7171" y="471975"/>
                  </a:lnTo>
                  <a:lnTo>
                    <a:pt x="59434" y="477551"/>
                  </a:lnTo>
                  <a:lnTo>
                    <a:pt x="111612" y="472586"/>
                  </a:lnTo>
                  <a:lnTo>
                    <a:pt x="159006" y="476526"/>
                  </a:lnTo>
                  <a:lnTo>
                    <a:pt x="210094" y="478213"/>
                  </a:lnTo>
                  <a:lnTo>
                    <a:pt x="261106" y="479883"/>
                  </a:lnTo>
                  <a:lnTo>
                    <a:pt x="320857" y="487215"/>
                  </a:lnTo>
                  <a:lnTo>
                    <a:pt x="377720" y="489010"/>
                  </a:lnTo>
                  <a:lnTo>
                    <a:pt x="416500" y="489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28229" y="2600538"/>
              <a:ext cx="245678" cy="424624"/>
            </a:xfrm>
            <a:custGeom>
              <a:avLst/>
              <a:gdLst/>
              <a:ahLst/>
              <a:cxnLst/>
              <a:rect l="0" t="0" r="0" b="0"/>
              <a:pathLst>
                <a:path w="245678" h="424624">
                  <a:moveTo>
                    <a:pt x="66693" y="0"/>
                  </a:moveTo>
                  <a:lnTo>
                    <a:pt x="57628" y="58617"/>
                  </a:lnTo>
                  <a:lnTo>
                    <a:pt x="55284" y="118857"/>
                  </a:lnTo>
                  <a:lnTo>
                    <a:pt x="47888" y="173217"/>
                  </a:lnTo>
                  <a:lnTo>
                    <a:pt x="40492" y="228408"/>
                  </a:lnTo>
                  <a:lnTo>
                    <a:pt x="24364" y="290085"/>
                  </a:lnTo>
                  <a:lnTo>
                    <a:pt x="13987" y="338635"/>
                  </a:lnTo>
                  <a:lnTo>
                    <a:pt x="0" y="401854"/>
                  </a:lnTo>
                  <a:lnTo>
                    <a:pt x="2344" y="411792"/>
                  </a:lnTo>
                  <a:lnTo>
                    <a:pt x="8586" y="418418"/>
                  </a:lnTo>
                  <a:lnTo>
                    <a:pt x="17426" y="422835"/>
                  </a:lnTo>
                  <a:lnTo>
                    <a:pt x="39727" y="424623"/>
                  </a:lnTo>
                  <a:lnTo>
                    <a:pt x="92172" y="421828"/>
                  </a:lnTo>
                  <a:lnTo>
                    <a:pt x="147592" y="421276"/>
                  </a:lnTo>
                  <a:lnTo>
                    <a:pt x="203599" y="421167"/>
                  </a:lnTo>
                  <a:lnTo>
                    <a:pt x="24567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47564" y="279005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0"/>
                  </a:lnTo>
                  <a:lnTo>
                    <a:pt x="269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68621" y="2579481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9311" y="14655"/>
                  </a:lnTo>
                  <a:lnTo>
                    <a:pt x="4271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21362" y="2506458"/>
              <a:ext cx="221043" cy="517217"/>
            </a:xfrm>
            <a:custGeom>
              <a:avLst/>
              <a:gdLst/>
              <a:ahLst/>
              <a:cxnLst/>
              <a:rect l="0" t="0" r="0" b="0"/>
              <a:pathLst>
                <a:path w="221043" h="517217">
                  <a:moveTo>
                    <a:pt x="10472" y="157251"/>
                  </a:moveTo>
                  <a:lnTo>
                    <a:pt x="7352" y="206182"/>
                  </a:lnTo>
                  <a:lnTo>
                    <a:pt x="2138" y="257147"/>
                  </a:lnTo>
                  <a:lnTo>
                    <a:pt x="594" y="313582"/>
                  </a:lnTo>
                  <a:lnTo>
                    <a:pt x="136" y="367348"/>
                  </a:lnTo>
                  <a:lnTo>
                    <a:pt x="0" y="417204"/>
                  </a:lnTo>
                  <a:lnTo>
                    <a:pt x="5544" y="475972"/>
                  </a:lnTo>
                  <a:lnTo>
                    <a:pt x="3432" y="517216"/>
                  </a:lnTo>
                  <a:lnTo>
                    <a:pt x="4609" y="516551"/>
                  </a:lnTo>
                  <a:lnTo>
                    <a:pt x="6563" y="512598"/>
                  </a:lnTo>
                  <a:lnTo>
                    <a:pt x="9957" y="459922"/>
                  </a:lnTo>
                  <a:lnTo>
                    <a:pt x="15959" y="400312"/>
                  </a:lnTo>
                  <a:lnTo>
                    <a:pt x="25096" y="349502"/>
                  </a:lnTo>
                  <a:lnTo>
                    <a:pt x="24033" y="297403"/>
                  </a:lnTo>
                  <a:lnTo>
                    <a:pt x="28835" y="235802"/>
                  </a:lnTo>
                  <a:lnTo>
                    <a:pt x="30997" y="175454"/>
                  </a:lnTo>
                  <a:lnTo>
                    <a:pt x="31424" y="113144"/>
                  </a:lnTo>
                  <a:lnTo>
                    <a:pt x="33848" y="55775"/>
                  </a:lnTo>
                  <a:lnTo>
                    <a:pt x="42698" y="27533"/>
                  </a:lnTo>
                  <a:lnTo>
                    <a:pt x="57550" y="8742"/>
                  </a:lnTo>
                  <a:lnTo>
                    <a:pt x="66424" y="2093"/>
                  </a:lnTo>
                  <a:lnTo>
                    <a:pt x="75849" y="0"/>
                  </a:lnTo>
                  <a:lnTo>
                    <a:pt x="95680" y="3914"/>
                  </a:lnTo>
                  <a:lnTo>
                    <a:pt x="137007" y="26660"/>
                  </a:lnTo>
                  <a:lnTo>
                    <a:pt x="183892" y="73850"/>
                  </a:lnTo>
                  <a:lnTo>
                    <a:pt x="200806" y="104854"/>
                  </a:lnTo>
                  <a:lnTo>
                    <a:pt x="203079" y="132014"/>
                  </a:lnTo>
                  <a:lnTo>
                    <a:pt x="195007" y="185931"/>
                  </a:lnTo>
                  <a:lnTo>
                    <a:pt x="179922" y="213972"/>
                  </a:lnTo>
                  <a:lnTo>
                    <a:pt x="160635" y="237099"/>
                  </a:lnTo>
                  <a:lnTo>
                    <a:pt x="134513" y="253180"/>
                  </a:lnTo>
                  <a:lnTo>
                    <a:pt x="98957" y="265353"/>
                  </a:lnTo>
                  <a:lnTo>
                    <a:pt x="92859" y="271433"/>
                  </a:lnTo>
                  <a:lnTo>
                    <a:pt x="91133" y="278996"/>
                  </a:lnTo>
                  <a:lnTo>
                    <a:pt x="92322" y="287548"/>
                  </a:lnTo>
                  <a:lnTo>
                    <a:pt x="99882" y="303288"/>
                  </a:lnTo>
                  <a:lnTo>
                    <a:pt x="135071" y="362769"/>
                  </a:lnTo>
                  <a:lnTo>
                    <a:pt x="192093" y="422907"/>
                  </a:lnTo>
                  <a:lnTo>
                    <a:pt x="211424" y="443545"/>
                  </a:lnTo>
                  <a:lnTo>
                    <a:pt x="221042" y="462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498981" y="2632124"/>
              <a:ext cx="276678" cy="349039"/>
            </a:xfrm>
            <a:custGeom>
              <a:avLst/>
              <a:gdLst/>
              <a:ahLst/>
              <a:cxnLst/>
              <a:rect l="0" t="0" r="0" b="0"/>
              <a:pathLst>
                <a:path w="276678" h="349039">
                  <a:moveTo>
                    <a:pt x="122407" y="10529"/>
                  </a:moveTo>
                  <a:lnTo>
                    <a:pt x="100050" y="10529"/>
                  </a:lnTo>
                  <a:lnTo>
                    <a:pt x="82835" y="16767"/>
                  </a:lnTo>
                  <a:lnTo>
                    <a:pt x="52719" y="39837"/>
                  </a:lnTo>
                  <a:lnTo>
                    <a:pt x="25410" y="82565"/>
                  </a:lnTo>
                  <a:lnTo>
                    <a:pt x="3714" y="142241"/>
                  </a:lnTo>
                  <a:lnTo>
                    <a:pt x="2584" y="166163"/>
                  </a:lnTo>
                  <a:lnTo>
                    <a:pt x="2286" y="202482"/>
                  </a:lnTo>
                  <a:lnTo>
                    <a:pt x="0" y="228032"/>
                  </a:lnTo>
                  <a:lnTo>
                    <a:pt x="2883" y="251086"/>
                  </a:lnTo>
                  <a:lnTo>
                    <a:pt x="11184" y="269911"/>
                  </a:lnTo>
                  <a:lnTo>
                    <a:pt x="43463" y="314397"/>
                  </a:lnTo>
                  <a:lnTo>
                    <a:pt x="91517" y="344894"/>
                  </a:lnTo>
                  <a:lnTo>
                    <a:pt x="115307" y="349038"/>
                  </a:lnTo>
                  <a:lnTo>
                    <a:pt x="163119" y="342167"/>
                  </a:lnTo>
                  <a:lnTo>
                    <a:pt x="190102" y="327290"/>
                  </a:lnTo>
                  <a:lnTo>
                    <a:pt x="234492" y="287550"/>
                  </a:lnTo>
                  <a:lnTo>
                    <a:pt x="261444" y="232868"/>
                  </a:lnTo>
                  <a:lnTo>
                    <a:pt x="271939" y="208782"/>
                  </a:lnTo>
                  <a:lnTo>
                    <a:pt x="276677" y="164676"/>
                  </a:lnTo>
                  <a:lnTo>
                    <a:pt x="270022" y="128342"/>
                  </a:lnTo>
                  <a:lnTo>
                    <a:pt x="240834" y="73963"/>
                  </a:lnTo>
                  <a:lnTo>
                    <a:pt x="212307" y="40043"/>
                  </a:lnTo>
                  <a:lnTo>
                    <a:pt x="182970" y="19144"/>
                  </a:lnTo>
                  <a:lnTo>
                    <a:pt x="132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63544" y="2614188"/>
              <a:ext cx="289360" cy="453144"/>
            </a:xfrm>
            <a:custGeom>
              <a:avLst/>
              <a:gdLst/>
              <a:ahLst/>
              <a:cxnLst/>
              <a:rect l="0" t="0" r="0" b="0"/>
              <a:pathLst>
                <a:path w="289360" h="453144">
                  <a:moveTo>
                    <a:pt x="200041" y="17936"/>
                  </a:moveTo>
                  <a:lnTo>
                    <a:pt x="188863" y="6758"/>
                  </a:lnTo>
                  <a:lnTo>
                    <a:pt x="170896" y="1269"/>
                  </a:lnTo>
                  <a:lnTo>
                    <a:pt x="147314" y="0"/>
                  </a:lnTo>
                  <a:lnTo>
                    <a:pt x="108899" y="7033"/>
                  </a:lnTo>
                  <a:lnTo>
                    <a:pt x="85834" y="17379"/>
                  </a:lnTo>
                  <a:lnTo>
                    <a:pt x="58707" y="41948"/>
                  </a:lnTo>
                  <a:lnTo>
                    <a:pt x="49489" y="64483"/>
                  </a:lnTo>
                  <a:lnTo>
                    <a:pt x="47030" y="77043"/>
                  </a:lnTo>
                  <a:lnTo>
                    <a:pt x="50538" y="100358"/>
                  </a:lnTo>
                  <a:lnTo>
                    <a:pt x="65667" y="130095"/>
                  </a:lnTo>
                  <a:lnTo>
                    <a:pt x="79488" y="144993"/>
                  </a:lnTo>
                  <a:lnTo>
                    <a:pt x="127104" y="168014"/>
                  </a:lnTo>
                  <a:lnTo>
                    <a:pt x="190537" y="177949"/>
                  </a:lnTo>
                  <a:lnTo>
                    <a:pt x="228811" y="190129"/>
                  </a:lnTo>
                  <a:lnTo>
                    <a:pt x="267595" y="215206"/>
                  </a:lnTo>
                  <a:lnTo>
                    <a:pt x="271983" y="223149"/>
                  </a:lnTo>
                  <a:lnTo>
                    <a:pt x="282146" y="281602"/>
                  </a:lnTo>
                  <a:lnTo>
                    <a:pt x="289359" y="314038"/>
                  </a:lnTo>
                  <a:lnTo>
                    <a:pt x="279581" y="374459"/>
                  </a:lnTo>
                  <a:lnTo>
                    <a:pt x="264293" y="401473"/>
                  </a:lnTo>
                  <a:lnTo>
                    <a:pt x="248484" y="413784"/>
                  </a:lnTo>
                  <a:lnTo>
                    <a:pt x="194358" y="447038"/>
                  </a:lnTo>
                  <a:lnTo>
                    <a:pt x="168269" y="453143"/>
                  </a:lnTo>
                  <a:lnTo>
                    <a:pt x="110100" y="447531"/>
                  </a:lnTo>
                  <a:lnTo>
                    <a:pt x="53276" y="431784"/>
                  </a:lnTo>
                  <a:lnTo>
                    <a:pt x="16892" y="417965"/>
                  </a:lnTo>
                  <a:lnTo>
                    <a:pt x="0" y="407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011565" y="4042943"/>
            <a:ext cx="725652" cy="336913"/>
            <a:chOff x="5011565" y="4042943"/>
            <a:chExt cx="725652" cy="336913"/>
          </a:xfrm>
        </p:grpSpPr>
        <p:sp>
          <p:nvSpPr>
            <p:cNvPr id="146" name="Freeform 145"/>
            <p:cNvSpPr/>
            <p:nvPr/>
          </p:nvSpPr>
          <p:spPr>
            <a:xfrm>
              <a:off x="5555036" y="4042943"/>
              <a:ext cx="182181" cy="245248"/>
            </a:xfrm>
            <a:custGeom>
              <a:avLst/>
              <a:gdLst/>
              <a:ahLst/>
              <a:cxnLst/>
              <a:rect l="0" t="0" r="0" b="0"/>
              <a:pathLst>
                <a:path w="182181" h="245248">
                  <a:moveTo>
                    <a:pt x="119824" y="10528"/>
                  </a:moveTo>
                  <a:lnTo>
                    <a:pt x="88542" y="20103"/>
                  </a:lnTo>
                  <a:lnTo>
                    <a:pt x="50136" y="49931"/>
                  </a:lnTo>
                  <a:lnTo>
                    <a:pt x="22827" y="85772"/>
                  </a:lnTo>
                  <a:lnTo>
                    <a:pt x="1130" y="137073"/>
                  </a:lnTo>
                  <a:lnTo>
                    <a:pt x="0" y="158018"/>
                  </a:lnTo>
                  <a:lnTo>
                    <a:pt x="8808" y="200059"/>
                  </a:lnTo>
                  <a:lnTo>
                    <a:pt x="24019" y="226043"/>
                  </a:lnTo>
                  <a:lnTo>
                    <a:pt x="39809" y="238113"/>
                  </a:lnTo>
                  <a:lnTo>
                    <a:pt x="48933" y="242970"/>
                  </a:lnTo>
                  <a:lnTo>
                    <a:pt x="68430" y="245247"/>
                  </a:lnTo>
                  <a:lnTo>
                    <a:pt x="88793" y="241190"/>
                  </a:lnTo>
                  <a:lnTo>
                    <a:pt x="118819" y="225751"/>
                  </a:lnTo>
                  <a:lnTo>
                    <a:pt x="157834" y="192711"/>
                  </a:lnTo>
                  <a:lnTo>
                    <a:pt x="173720" y="166284"/>
                  </a:lnTo>
                  <a:lnTo>
                    <a:pt x="181163" y="117507"/>
                  </a:lnTo>
                  <a:lnTo>
                    <a:pt x="182180" y="90440"/>
                  </a:lnTo>
                  <a:lnTo>
                    <a:pt x="176394" y="69051"/>
                  </a:lnTo>
                  <a:lnTo>
                    <a:pt x="153615" y="36256"/>
                  </a:lnTo>
                  <a:lnTo>
                    <a:pt x="10929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011565" y="4221927"/>
              <a:ext cx="39655" cy="157929"/>
            </a:xfrm>
            <a:custGeom>
              <a:avLst/>
              <a:gdLst/>
              <a:ahLst/>
              <a:cxnLst/>
              <a:rect l="0" t="0" r="0" b="0"/>
              <a:pathLst>
                <a:path w="39655" h="157929">
                  <a:moveTo>
                    <a:pt x="0" y="0"/>
                  </a:moveTo>
                  <a:lnTo>
                    <a:pt x="9575" y="24047"/>
                  </a:lnTo>
                  <a:lnTo>
                    <a:pt x="33813" y="65183"/>
                  </a:lnTo>
                  <a:lnTo>
                    <a:pt x="39654" y="100942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842935" y="305528"/>
            <a:ext cx="6137667" cy="913061"/>
            <a:chOff x="1842935" y="305528"/>
            <a:chExt cx="6137667" cy="913061"/>
          </a:xfrm>
        </p:grpSpPr>
        <p:sp>
          <p:nvSpPr>
            <p:cNvPr id="2" name="Freeform 1"/>
            <p:cNvSpPr/>
            <p:nvPr/>
          </p:nvSpPr>
          <p:spPr>
            <a:xfrm>
              <a:off x="1842935" y="431668"/>
              <a:ext cx="385846" cy="747524"/>
            </a:xfrm>
            <a:custGeom>
              <a:avLst/>
              <a:gdLst/>
              <a:ahLst/>
              <a:cxnLst/>
              <a:rect l="0" t="0" r="0" b="0"/>
              <a:pathLst>
                <a:path w="385846" h="747524">
                  <a:moveTo>
                    <a:pt x="62723" y="747523"/>
                  </a:moveTo>
                  <a:lnTo>
                    <a:pt x="54389" y="710045"/>
                  </a:lnTo>
                  <a:lnTo>
                    <a:pt x="45248" y="651038"/>
                  </a:lnTo>
                  <a:lnTo>
                    <a:pt x="39254" y="587868"/>
                  </a:lnTo>
                  <a:lnTo>
                    <a:pt x="33542" y="533322"/>
                  </a:lnTo>
                  <a:lnTo>
                    <a:pt x="31850" y="475826"/>
                  </a:lnTo>
                  <a:lnTo>
                    <a:pt x="28229" y="424865"/>
                  </a:lnTo>
                  <a:lnTo>
                    <a:pt x="19747" y="370771"/>
                  </a:lnTo>
                  <a:lnTo>
                    <a:pt x="14376" y="326224"/>
                  </a:lnTo>
                  <a:lnTo>
                    <a:pt x="11990" y="279129"/>
                  </a:lnTo>
                  <a:lnTo>
                    <a:pt x="10929" y="234022"/>
                  </a:lnTo>
                  <a:lnTo>
                    <a:pt x="7212" y="172285"/>
                  </a:lnTo>
                  <a:lnTo>
                    <a:pt x="1821" y="120067"/>
                  </a:lnTo>
                  <a:lnTo>
                    <a:pt x="0" y="60502"/>
                  </a:lnTo>
                  <a:lnTo>
                    <a:pt x="5274" y="23386"/>
                  </a:lnTo>
                  <a:lnTo>
                    <a:pt x="8046" y="19100"/>
                  </a:lnTo>
                  <a:lnTo>
                    <a:pt x="11064" y="19752"/>
                  </a:lnTo>
                  <a:lnTo>
                    <a:pt x="29902" y="51605"/>
                  </a:lnTo>
                  <a:lnTo>
                    <a:pt x="54689" y="108268"/>
                  </a:lnTo>
                  <a:lnTo>
                    <a:pt x="79212" y="167462"/>
                  </a:lnTo>
                  <a:lnTo>
                    <a:pt x="97678" y="220967"/>
                  </a:lnTo>
                  <a:lnTo>
                    <a:pt x="126800" y="283082"/>
                  </a:lnTo>
                  <a:lnTo>
                    <a:pt x="148559" y="343046"/>
                  </a:lnTo>
                  <a:lnTo>
                    <a:pt x="166462" y="388686"/>
                  </a:lnTo>
                  <a:lnTo>
                    <a:pt x="200126" y="442082"/>
                  </a:lnTo>
                  <a:lnTo>
                    <a:pt x="223378" y="491705"/>
                  </a:lnTo>
                  <a:lnTo>
                    <a:pt x="263340" y="546332"/>
                  </a:lnTo>
                  <a:lnTo>
                    <a:pt x="300982" y="608884"/>
                  </a:lnTo>
                  <a:lnTo>
                    <a:pt x="327900" y="636125"/>
                  </a:lnTo>
                  <a:lnTo>
                    <a:pt x="337774" y="639333"/>
                  </a:lnTo>
                  <a:lnTo>
                    <a:pt x="358103" y="636657"/>
                  </a:lnTo>
                  <a:lnTo>
                    <a:pt x="366097" y="629159"/>
                  </a:lnTo>
                  <a:lnTo>
                    <a:pt x="378100" y="605230"/>
                  </a:lnTo>
                  <a:lnTo>
                    <a:pt x="385845" y="564462"/>
                  </a:lnTo>
                  <a:lnTo>
                    <a:pt x="382551" y="511569"/>
                  </a:lnTo>
                  <a:lnTo>
                    <a:pt x="379755" y="451443"/>
                  </a:lnTo>
                  <a:lnTo>
                    <a:pt x="378926" y="400353"/>
                  </a:lnTo>
                  <a:lnTo>
                    <a:pt x="378681" y="344401"/>
                  </a:lnTo>
                  <a:lnTo>
                    <a:pt x="378623" y="300856"/>
                  </a:lnTo>
                  <a:lnTo>
                    <a:pt x="378591" y="239661"/>
                  </a:lnTo>
                  <a:lnTo>
                    <a:pt x="378581" y="182535"/>
                  </a:lnTo>
                  <a:lnTo>
                    <a:pt x="375459" y="126224"/>
                  </a:lnTo>
                  <a:lnTo>
                    <a:pt x="369513" y="64577"/>
                  </a:lnTo>
                  <a:lnTo>
                    <a:pt x="359909" y="10930"/>
                  </a:lnTo>
                  <a:lnTo>
                    <a:pt x="35752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714098"/>
              <a:ext cx="168716" cy="275581"/>
            </a:xfrm>
            <a:custGeom>
              <a:avLst/>
              <a:gdLst/>
              <a:ahLst/>
              <a:cxnLst/>
              <a:rect l="0" t="0" r="0" b="0"/>
              <a:pathLst>
                <a:path w="168716" h="275581">
                  <a:moveTo>
                    <a:pt x="0" y="138710"/>
                  </a:moveTo>
                  <a:lnTo>
                    <a:pt x="55045" y="121921"/>
                  </a:lnTo>
                  <a:lnTo>
                    <a:pt x="90659" y="116578"/>
                  </a:lnTo>
                  <a:lnTo>
                    <a:pt x="146948" y="81847"/>
                  </a:lnTo>
                  <a:lnTo>
                    <a:pt x="163187" y="68204"/>
                  </a:lnTo>
                  <a:lnTo>
                    <a:pt x="167283" y="60120"/>
                  </a:lnTo>
                  <a:lnTo>
                    <a:pt x="168715" y="41780"/>
                  </a:lnTo>
                  <a:lnTo>
                    <a:pt x="162332" y="25050"/>
                  </a:lnTo>
                  <a:lnTo>
                    <a:pt x="157355" y="17313"/>
                  </a:lnTo>
                  <a:lnTo>
                    <a:pt x="142465" y="5597"/>
                  </a:lnTo>
                  <a:lnTo>
                    <a:pt x="133582" y="835"/>
                  </a:lnTo>
                  <a:lnTo>
                    <a:pt x="124150" y="0"/>
                  </a:lnTo>
                  <a:lnTo>
                    <a:pt x="104311" y="5311"/>
                  </a:lnTo>
                  <a:lnTo>
                    <a:pt x="62979" y="28955"/>
                  </a:lnTo>
                  <a:lnTo>
                    <a:pt x="32699" y="57447"/>
                  </a:lnTo>
                  <a:lnTo>
                    <a:pt x="16093" y="81926"/>
                  </a:lnTo>
                  <a:lnTo>
                    <a:pt x="4769" y="122015"/>
                  </a:lnTo>
                  <a:lnTo>
                    <a:pt x="2112" y="176313"/>
                  </a:lnTo>
                  <a:lnTo>
                    <a:pt x="6008" y="199876"/>
                  </a:lnTo>
                  <a:lnTo>
                    <a:pt x="14759" y="218927"/>
                  </a:lnTo>
                  <a:lnTo>
                    <a:pt x="20368" y="227283"/>
                  </a:lnTo>
                  <a:lnTo>
                    <a:pt x="35959" y="239687"/>
                  </a:lnTo>
                  <a:lnTo>
                    <a:pt x="98260" y="264674"/>
                  </a:lnTo>
                  <a:lnTo>
                    <a:pt x="147399" y="2755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5253" y="773564"/>
              <a:ext cx="299970" cy="445025"/>
            </a:xfrm>
            <a:custGeom>
              <a:avLst/>
              <a:gdLst/>
              <a:ahLst/>
              <a:cxnLst/>
              <a:rect l="0" t="0" r="0" b="0"/>
              <a:pathLst>
                <a:path w="299970" h="445025">
                  <a:moveTo>
                    <a:pt x="252684" y="131886"/>
                  </a:moveTo>
                  <a:lnTo>
                    <a:pt x="258274" y="115119"/>
                  </a:lnTo>
                  <a:lnTo>
                    <a:pt x="256160" y="76745"/>
                  </a:lnTo>
                  <a:lnTo>
                    <a:pt x="242536" y="39509"/>
                  </a:lnTo>
                  <a:lnTo>
                    <a:pt x="218092" y="11839"/>
                  </a:lnTo>
                  <a:lnTo>
                    <a:pt x="195586" y="2493"/>
                  </a:lnTo>
                  <a:lnTo>
                    <a:pt x="183033" y="0"/>
                  </a:lnTo>
                  <a:lnTo>
                    <a:pt x="159727" y="3470"/>
                  </a:lnTo>
                  <a:lnTo>
                    <a:pt x="148599" y="7671"/>
                  </a:lnTo>
                  <a:lnTo>
                    <a:pt x="133115" y="21697"/>
                  </a:lnTo>
                  <a:lnTo>
                    <a:pt x="117820" y="52444"/>
                  </a:lnTo>
                  <a:lnTo>
                    <a:pt x="99701" y="111243"/>
                  </a:lnTo>
                  <a:lnTo>
                    <a:pt x="96954" y="137139"/>
                  </a:lnTo>
                  <a:lnTo>
                    <a:pt x="101973" y="161127"/>
                  </a:lnTo>
                  <a:lnTo>
                    <a:pt x="124258" y="205123"/>
                  </a:lnTo>
                  <a:lnTo>
                    <a:pt x="133142" y="212296"/>
                  </a:lnTo>
                  <a:lnTo>
                    <a:pt x="155491" y="220266"/>
                  </a:lnTo>
                  <a:lnTo>
                    <a:pt x="194380" y="219164"/>
                  </a:lnTo>
                  <a:lnTo>
                    <a:pt x="215463" y="208111"/>
                  </a:lnTo>
                  <a:lnTo>
                    <a:pt x="254282" y="169654"/>
                  </a:lnTo>
                  <a:lnTo>
                    <a:pt x="264313" y="151011"/>
                  </a:lnTo>
                  <a:lnTo>
                    <a:pt x="269795" y="148146"/>
                  </a:lnTo>
                  <a:lnTo>
                    <a:pt x="275790" y="149745"/>
                  </a:lnTo>
                  <a:lnTo>
                    <a:pt x="282126" y="154321"/>
                  </a:lnTo>
                  <a:lnTo>
                    <a:pt x="289166" y="171883"/>
                  </a:lnTo>
                  <a:lnTo>
                    <a:pt x="293686" y="226874"/>
                  </a:lnTo>
                  <a:lnTo>
                    <a:pt x="295748" y="285657"/>
                  </a:lnTo>
                  <a:lnTo>
                    <a:pt x="299969" y="339209"/>
                  </a:lnTo>
                  <a:lnTo>
                    <a:pt x="290231" y="383929"/>
                  </a:lnTo>
                  <a:lnTo>
                    <a:pt x="274858" y="410376"/>
                  </a:lnTo>
                  <a:lnTo>
                    <a:pt x="259030" y="422556"/>
                  </a:lnTo>
                  <a:lnTo>
                    <a:pt x="214683" y="439907"/>
                  </a:lnTo>
                  <a:lnTo>
                    <a:pt x="159694" y="445024"/>
                  </a:lnTo>
                  <a:lnTo>
                    <a:pt x="96839" y="435983"/>
                  </a:lnTo>
                  <a:lnTo>
                    <a:pt x="39016" y="422932"/>
                  </a:lnTo>
                  <a:lnTo>
                    <a:pt x="0" y="416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87043" y="781939"/>
              <a:ext cx="292564" cy="228797"/>
            </a:xfrm>
            <a:custGeom>
              <a:avLst/>
              <a:gdLst/>
              <a:ahLst/>
              <a:cxnLst/>
              <a:rect l="0" t="0" r="0" b="0"/>
              <a:pathLst>
                <a:path w="292564" h="228797">
                  <a:moveTo>
                    <a:pt x="187278" y="91926"/>
                  </a:moveTo>
                  <a:lnTo>
                    <a:pt x="168150" y="39221"/>
                  </a:lnTo>
                  <a:lnTo>
                    <a:pt x="156940" y="23268"/>
                  </a:lnTo>
                  <a:lnTo>
                    <a:pt x="141039" y="11498"/>
                  </a:lnTo>
                  <a:lnTo>
                    <a:pt x="121104" y="3538"/>
                  </a:lnTo>
                  <a:lnTo>
                    <a:pt x="96646" y="0"/>
                  </a:lnTo>
                  <a:lnTo>
                    <a:pt x="70178" y="7786"/>
                  </a:lnTo>
                  <a:lnTo>
                    <a:pt x="46326" y="22945"/>
                  </a:lnTo>
                  <a:lnTo>
                    <a:pt x="26321" y="51210"/>
                  </a:lnTo>
                  <a:lnTo>
                    <a:pt x="5309" y="102638"/>
                  </a:lnTo>
                  <a:lnTo>
                    <a:pt x="0" y="139684"/>
                  </a:lnTo>
                  <a:lnTo>
                    <a:pt x="4016" y="180296"/>
                  </a:lnTo>
                  <a:lnTo>
                    <a:pt x="8952" y="190613"/>
                  </a:lnTo>
                  <a:lnTo>
                    <a:pt x="23794" y="205197"/>
                  </a:lnTo>
                  <a:lnTo>
                    <a:pt x="45208" y="209339"/>
                  </a:lnTo>
                  <a:lnTo>
                    <a:pt x="67984" y="206111"/>
                  </a:lnTo>
                  <a:lnTo>
                    <a:pt x="114738" y="178524"/>
                  </a:lnTo>
                  <a:lnTo>
                    <a:pt x="139918" y="152680"/>
                  </a:lnTo>
                  <a:lnTo>
                    <a:pt x="165068" y="102136"/>
                  </a:lnTo>
                  <a:lnTo>
                    <a:pt x="168962" y="91714"/>
                  </a:lnTo>
                  <a:lnTo>
                    <a:pt x="172727" y="88275"/>
                  </a:lnTo>
                  <a:lnTo>
                    <a:pt x="176408" y="89492"/>
                  </a:lnTo>
                  <a:lnTo>
                    <a:pt x="180031" y="93813"/>
                  </a:lnTo>
                  <a:lnTo>
                    <a:pt x="201296" y="154723"/>
                  </a:lnTo>
                  <a:lnTo>
                    <a:pt x="217428" y="180982"/>
                  </a:lnTo>
                  <a:lnTo>
                    <a:pt x="233433" y="193118"/>
                  </a:lnTo>
                  <a:lnTo>
                    <a:pt x="283559" y="217908"/>
                  </a:lnTo>
                  <a:lnTo>
                    <a:pt x="292563" y="2287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5541" y="494839"/>
              <a:ext cx="28294" cy="452726"/>
            </a:xfrm>
            <a:custGeom>
              <a:avLst/>
              <a:gdLst/>
              <a:ahLst/>
              <a:cxnLst/>
              <a:rect l="0" t="0" r="0" b="0"/>
              <a:pathLst>
                <a:path w="28294" h="452726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3901"/>
                  </a:lnTo>
                  <a:lnTo>
                    <a:pt x="9762" y="200175"/>
                  </a:lnTo>
                  <a:lnTo>
                    <a:pt x="15393" y="248434"/>
                  </a:lnTo>
                  <a:lnTo>
                    <a:pt x="20181" y="307187"/>
                  </a:lnTo>
                  <a:lnTo>
                    <a:pt x="25889" y="365929"/>
                  </a:lnTo>
                  <a:lnTo>
                    <a:pt x="27581" y="414140"/>
                  </a:lnTo>
                  <a:lnTo>
                    <a:pt x="28293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84849" y="684352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46710" y="5589"/>
                  </a:lnTo>
                  <a:lnTo>
                    <a:pt x="184130" y="17958"/>
                  </a:lnTo>
                  <a:lnTo>
                    <a:pt x="132806" y="27028"/>
                  </a:lnTo>
                  <a:lnTo>
                    <a:pt x="81724" y="30235"/>
                  </a:lnTo>
                  <a:lnTo>
                    <a:pt x="28188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7281" y="779108"/>
              <a:ext cx="16595" cy="178986"/>
            </a:xfrm>
            <a:custGeom>
              <a:avLst/>
              <a:gdLst/>
              <a:ahLst/>
              <a:cxnLst/>
              <a:rect l="0" t="0" r="0" b="0"/>
              <a:pathLst>
                <a:path w="16595" h="178986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5" y="140597"/>
                  </a:lnTo>
                  <a:lnTo>
                    <a:pt x="16594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53347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37575" y="694880"/>
              <a:ext cx="178985" cy="269790"/>
            </a:xfrm>
            <a:custGeom>
              <a:avLst/>
              <a:gdLst/>
              <a:ahLst/>
              <a:cxnLst/>
              <a:rect l="0" t="0" r="0" b="0"/>
              <a:pathLst>
                <a:path w="178985" h="269790">
                  <a:moveTo>
                    <a:pt x="0" y="52643"/>
                  </a:moveTo>
                  <a:lnTo>
                    <a:pt x="29308" y="111260"/>
                  </a:lnTo>
                  <a:lnTo>
                    <a:pt x="49159" y="164264"/>
                  </a:lnTo>
                  <a:lnTo>
                    <a:pt x="75595" y="220547"/>
                  </a:lnTo>
                  <a:lnTo>
                    <a:pt x="99333" y="254698"/>
                  </a:lnTo>
                  <a:lnTo>
                    <a:pt x="112778" y="269567"/>
                  </a:lnTo>
                  <a:lnTo>
                    <a:pt x="118469" y="269789"/>
                  </a:lnTo>
                  <a:lnTo>
                    <a:pt x="123433" y="265257"/>
                  </a:lnTo>
                  <a:lnTo>
                    <a:pt x="136008" y="236522"/>
                  </a:lnTo>
                  <a:lnTo>
                    <a:pt x="145149" y="184891"/>
                  </a:lnTo>
                  <a:lnTo>
                    <a:pt x="154190" y="122396"/>
                  </a:lnTo>
                  <a:lnTo>
                    <a:pt x="160308" y="66898"/>
                  </a:lnTo>
                  <a:lnTo>
                    <a:pt x="176074" y="9686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00787" y="721075"/>
              <a:ext cx="305328" cy="274997"/>
            </a:xfrm>
            <a:custGeom>
              <a:avLst/>
              <a:gdLst/>
              <a:ahLst/>
              <a:cxnLst/>
              <a:rect l="0" t="0" r="0" b="0"/>
              <a:pathLst>
                <a:path w="305328" h="274997">
                  <a:moveTo>
                    <a:pt x="0" y="100147"/>
                  </a:moveTo>
                  <a:lnTo>
                    <a:pt x="43963" y="123867"/>
                  </a:lnTo>
                  <a:lnTo>
                    <a:pt x="79837" y="129402"/>
                  </a:lnTo>
                  <a:lnTo>
                    <a:pt x="139412" y="119973"/>
                  </a:lnTo>
                  <a:lnTo>
                    <a:pt x="176618" y="107191"/>
                  </a:lnTo>
                  <a:lnTo>
                    <a:pt x="187936" y="101334"/>
                  </a:lnTo>
                  <a:lnTo>
                    <a:pt x="203630" y="85467"/>
                  </a:lnTo>
                  <a:lnTo>
                    <a:pt x="209453" y="76322"/>
                  </a:lnTo>
                  <a:lnTo>
                    <a:pt x="212804" y="53684"/>
                  </a:lnTo>
                  <a:lnTo>
                    <a:pt x="209223" y="30364"/>
                  </a:lnTo>
                  <a:lnTo>
                    <a:pt x="199833" y="12201"/>
                  </a:lnTo>
                  <a:lnTo>
                    <a:pt x="191713" y="6421"/>
                  </a:lnTo>
                  <a:lnTo>
                    <a:pt x="170214" y="0"/>
                  </a:lnTo>
                  <a:lnTo>
                    <a:pt x="131802" y="1974"/>
                  </a:lnTo>
                  <a:lnTo>
                    <a:pt x="85307" y="14291"/>
                  </a:lnTo>
                  <a:lnTo>
                    <a:pt x="45447" y="38041"/>
                  </a:lnTo>
                  <a:lnTo>
                    <a:pt x="30727" y="52657"/>
                  </a:lnTo>
                  <a:lnTo>
                    <a:pt x="20285" y="70852"/>
                  </a:lnTo>
                  <a:lnTo>
                    <a:pt x="13420" y="106415"/>
                  </a:lnTo>
                  <a:lnTo>
                    <a:pt x="19505" y="166419"/>
                  </a:lnTo>
                  <a:lnTo>
                    <a:pt x="29826" y="202062"/>
                  </a:lnTo>
                  <a:lnTo>
                    <a:pt x="60354" y="243131"/>
                  </a:lnTo>
                  <a:lnTo>
                    <a:pt x="92102" y="259236"/>
                  </a:lnTo>
                  <a:lnTo>
                    <a:pt x="145922" y="273989"/>
                  </a:lnTo>
                  <a:lnTo>
                    <a:pt x="208545" y="274996"/>
                  </a:lnTo>
                  <a:lnTo>
                    <a:pt x="236576" y="269105"/>
                  </a:lnTo>
                  <a:lnTo>
                    <a:pt x="280048" y="249378"/>
                  </a:lnTo>
                  <a:lnTo>
                    <a:pt x="305327" y="2370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37782" y="389554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31585" y="0"/>
                  </a:moveTo>
                  <a:lnTo>
                    <a:pt x="24350" y="27556"/>
                  </a:lnTo>
                  <a:lnTo>
                    <a:pt x="18588" y="80659"/>
                  </a:lnTo>
                  <a:lnTo>
                    <a:pt x="15281" y="103699"/>
                  </a:lnTo>
                  <a:lnTo>
                    <a:pt x="20066" y="163308"/>
                  </a:lnTo>
                  <a:lnTo>
                    <a:pt x="20764" y="220873"/>
                  </a:lnTo>
                  <a:lnTo>
                    <a:pt x="20970" y="273024"/>
                  </a:lnTo>
                  <a:lnTo>
                    <a:pt x="21031" y="329291"/>
                  </a:lnTo>
                  <a:lnTo>
                    <a:pt x="15461" y="384827"/>
                  </a:lnTo>
                  <a:lnTo>
                    <a:pt x="6401" y="43832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48269" y="305528"/>
              <a:ext cx="447977" cy="294597"/>
            </a:xfrm>
            <a:custGeom>
              <a:avLst/>
              <a:gdLst/>
              <a:ahLst/>
              <a:cxnLst/>
              <a:rect l="0" t="0" r="0" b="0"/>
              <a:pathLst>
                <a:path w="447977" h="294597">
                  <a:moveTo>
                    <a:pt x="0" y="84026"/>
                  </a:moveTo>
                  <a:lnTo>
                    <a:pt x="5589" y="61669"/>
                  </a:lnTo>
                  <a:lnTo>
                    <a:pt x="17692" y="44454"/>
                  </a:lnTo>
                  <a:lnTo>
                    <a:pt x="34769" y="30173"/>
                  </a:lnTo>
                  <a:lnTo>
                    <a:pt x="77448" y="11474"/>
                  </a:lnTo>
                  <a:lnTo>
                    <a:pt x="130592" y="2104"/>
                  </a:lnTo>
                  <a:lnTo>
                    <a:pt x="177774" y="481"/>
                  </a:lnTo>
                  <a:lnTo>
                    <a:pt x="228799" y="0"/>
                  </a:lnTo>
                  <a:lnTo>
                    <a:pt x="280962" y="11036"/>
                  </a:lnTo>
                  <a:lnTo>
                    <a:pt x="335349" y="28491"/>
                  </a:lnTo>
                  <a:lnTo>
                    <a:pt x="389939" y="53256"/>
                  </a:lnTo>
                  <a:lnTo>
                    <a:pt x="415462" y="68011"/>
                  </a:lnTo>
                  <a:lnTo>
                    <a:pt x="434604" y="86267"/>
                  </a:lnTo>
                  <a:lnTo>
                    <a:pt x="444671" y="112318"/>
                  </a:lnTo>
                  <a:lnTo>
                    <a:pt x="447976" y="141054"/>
                  </a:lnTo>
                  <a:lnTo>
                    <a:pt x="437600" y="199030"/>
                  </a:lnTo>
                  <a:lnTo>
                    <a:pt x="427837" y="231185"/>
                  </a:lnTo>
                  <a:lnTo>
                    <a:pt x="414758" y="249256"/>
                  </a:lnTo>
                  <a:lnTo>
                    <a:pt x="397247" y="263916"/>
                  </a:lnTo>
                  <a:lnTo>
                    <a:pt x="354289" y="282860"/>
                  </a:lnTo>
                  <a:lnTo>
                    <a:pt x="290804" y="293050"/>
                  </a:lnTo>
                  <a:lnTo>
                    <a:pt x="263213" y="294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89228" y="723693"/>
              <a:ext cx="157631" cy="171796"/>
            </a:xfrm>
            <a:custGeom>
              <a:avLst/>
              <a:gdLst/>
              <a:ahLst/>
              <a:cxnLst/>
              <a:rect l="0" t="0" r="0" b="0"/>
              <a:pathLst>
                <a:path w="157631" h="171796">
                  <a:moveTo>
                    <a:pt x="122295" y="13301"/>
                  </a:moveTo>
                  <a:lnTo>
                    <a:pt x="111116" y="2123"/>
                  </a:lnTo>
                  <a:lnTo>
                    <a:pt x="104314" y="0"/>
                  </a:lnTo>
                  <a:lnTo>
                    <a:pt x="77973" y="2601"/>
                  </a:lnTo>
                  <a:lnTo>
                    <a:pt x="49111" y="11951"/>
                  </a:lnTo>
                  <a:lnTo>
                    <a:pt x="25222" y="30189"/>
                  </a:lnTo>
                  <a:lnTo>
                    <a:pt x="10521" y="47713"/>
                  </a:lnTo>
                  <a:lnTo>
                    <a:pt x="2428" y="70319"/>
                  </a:lnTo>
                  <a:lnTo>
                    <a:pt x="0" y="94795"/>
                  </a:lnTo>
                  <a:lnTo>
                    <a:pt x="2821" y="117371"/>
                  </a:lnTo>
                  <a:lnTo>
                    <a:pt x="11094" y="135984"/>
                  </a:lnTo>
                  <a:lnTo>
                    <a:pt x="35469" y="166996"/>
                  </a:lnTo>
                  <a:lnTo>
                    <a:pt x="43354" y="170747"/>
                  </a:lnTo>
                  <a:lnTo>
                    <a:pt x="61474" y="171795"/>
                  </a:lnTo>
                  <a:lnTo>
                    <a:pt x="91406" y="165807"/>
                  </a:lnTo>
                  <a:lnTo>
                    <a:pt x="122501" y="151035"/>
                  </a:lnTo>
                  <a:lnTo>
                    <a:pt x="137204" y="135348"/>
                  </a:lnTo>
                  <a:lnTo>
                    <a:pt x="156176" y="96681"/>
                  </a:lnTo>
                  <a:lnTo>
                    <a:pt x="157630" y="76095"/>
                  </a:lnTo>
                  <a:lnTo>
                    <a:pt x="149032" y="34284"/>
                  </a:lnTo>
                  <a:lnTo>
                    <a:pt x="139637" y="19507"/>
                  </a:lnTo>
                  <a:lnTo>
                    <a:pt x="122295" y="2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06279" y="694880"/>
              <a:ext cx="271531" cy="216393"/>
            </a:xfrm>
            <a:custGeom>
              <a:avLst/>
              <a:gdLst/>
              <a:ahLst/>
              <a:cxnLst/>
              <a:rect l="0" t="0" r="0" b="0"/>
              <a:pathLst>
                <a:path w="271531" h="216393">
                  <a:moveTo>
                    <a:pt x="0" y="31586"/>
                  </a:moveTo>
                  <a:lnTo>
                    <a:pt x="0" y="88850"/>
                  </a:lnTo>
                  <a:lnTo>
                    <a:pt x="5590" y="149742"/>
                  </a:lnTo>
                  <a:lnTo>
                    <a:pt x="14573" y="172227"/>
                  </a:lnTo>
                  <a:lnTo>
                    <a:pt x="39404" y="205726"/>
                  </a:lnTo>
                  <a:lnTo>
                    <a:pt x="47326" y="208510"/>
                  </a:lnTo>
                  <a:lnTo>
                    <a:pt x="65488" y="205365"/>
                  </a:lnTo>
                  <a:lnTo>
                    <a:pt x="82138" y="193049"/>
                  </a:lnTo>
                  <a:lnTo>
                    <a:pt x="96168" y="175877"/>
                  </a:lnTo>
                  <a:lnTo>
                    <a:pt x="106303" y="156547"/>
                  </a:lnTo>
                  <a:lnTo>
                    <a:pt x="112996" y="120344"/>
                  </a:lnTo>
                  <a:lnTo>
                    <a:pt x="116275" y="116494"/>
                  </a:lnTo>
                  <a:lnTo>
                    <a:pt x="120800" y="118607"/>
                  </a:lnTo>
                  <a:lnTo>
                    <a:pt x="130898" y="132263"/>
                  </a:lnTo>
                  <a:lnTo>
                    <a:pt x="153152" y="169626"/>
                  </a:lnTo>
                  <a:lnTo>
                    <a:pt x="185061" y="205212"/>
                  </a:lnTo>
                  <a:lnTo>
                    <a:pt x="205862" y="214038"/>
                  </a:lnTo>
                  <a:lnTo>
                    <a:pt x="217960" y="216392"/>
                  </a:lnTo>
                  <a:lnTo>
                    <a:pt x="227195" y="214451"/>
                  </a:lnTo>
                  <a:lnTo>
                    <a:pt x="234521" y="209648"/>
                  </a:lnTo>
                  <a:lnTo>
                    <a:pt x="245782" y="194953"/>
                  </a:lnTo>
                  <a:lnTo>
                    <a:pt x="266276" y="141140"/>
                  </a:lnTo>
                  <a:lnTo>
                    <a:pt x="271530" y="95372"/>
                  </a:lnTo>
                  <a:lnTo>
                    <a:pt x="266519" y="68124"/>
                  </a:lnTo>
                  <a:lnTo>
                    <a:pt x="245566" y="979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36612" y="687295"/>
              <a:ext cx="159614" cy="226188"/>
            </a:xfrm>
            <a:custGeom>
              <a:avLst/>
              <a:gdLst/>
              <a:ahLst/>
              <a:cxnLst/>
              <a:rect l="0" t="0" r="0" b="0"/>
              <a:pathLst>
                <a:path w="159614" h="226188">
                  <a:moveTo>
                    <a:pt x="27636" y="112870"/>
                  </a:moveTo>
                  <a:lnTo>
                    <a:pt x="86253" y="112870"/>
                  </a:lnTo>
                  <a:lnTo>
                    <a:pt x="121043" y="101692"/>
                  </a:lnTo>
                  <a:lnTo>
                    <a:pt x="147989" y="83562"/>
                  </a:lnTo>
                  <a:lnTo>
                    <a:pt x="157166" y="63969"/>
                  </a:lnTo>
                  <a:lnTo>
                    <a:pt x="159613" y="52194"/>
                  </a:lnTo>
                  <a:lnTo>
                    <a:pt x="158905" y="42004"/>
                  </a:lnTo>
                  <a:lnTo>
                    <a:pt x="151878" y="24442"/>
                  </a:lnTo>
                  <a:lnTo>
                    <a:pt x="134717" y="11958"/>
                  </a:lnTo>
                  <a:lnTo>
                    <a:pt x="111493" y="3679"/>
                  </a:lnTo>
                  <a:lnTo>
                    <a:pt x="85573" y="0"/>
                  </a:lnTo>
                  <a:lnTo>
                    <a:pt x="61575" y="4604"/>
                  </a:lnTo>
                  <a:lnTo>
                    <a:pt x="50262" y="9107"/>
                  </a:lnTo>
                  <a:lnTo>
                    <a:pt x="34573" y="23470"/>
                  </a:lnTo>
                  <a:lnTo>
                    <a:pt x="9379" y="66875"/>
                  </a:lnTo>
                  <a:lnTo>
                    <a:pt x="0" y="106781"/>
                  </a:lnTo>
                  <a:lnTo>
                    <a:pt x="5237" y="161017"/>
                  </a:lnTo>
                  <a:lnTo>
                    <a:pt x="11052" y="184572"/>
                  </a:lnTo>
                  <a:lnTo>
                    <a:pt x="16580" y="193427"/>
                  </a:lnTo>
                  <a:lnTo>
                    <a:pt x="32081" y="206385"/>
                  </a:lnTo>
                  <a:lnTo>
                    <a:pt x="60539" y="220257"/>
                  </a:lnTo>
                  <a:lnTo>
                    <a:pt x="102376" y="226187"/>
                  </a:lnTo>
                  <a:lnTo>
                    <a:pt x="153978" y="218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49275" y="663295"/>
              <a:ext cx="130830" cy="234714"/>
            </a:xfrm>
            <a:custGeom>
              <a:avLst/>
              <a:gdLst/>
              <a:ahLst/>
              <a:cxnLst/>
              <a:rect l="0" t="0" r="0" b="0"/>
              <a:pathLst>
                <a:path w="130830" h="234714">
                  <a:moveTo>
                    <a:pt x="15015" y="94756"/>
                  </a:moveTo>
                  <a:lnTo>
                    <a:pt x="3837" y="117113"/>
                  </a:lnTo>
                  <a:lnTo>
                    <a:pt x="1468" y="140568"/>
                  </a:lnTo>
                  <a:lnTo>
                    <a:pt x="12495" y="200312"/>
                  </a:lnTo>
                  <a:lnTo>
                    <a:pt x="18964" y="226288"/>
                  </a:lnTo>
                  <a:lnTo>
                    <a:pt x="23497" y="232747"/>
                  </a:lnTo>
                  <a:lnTo>
                    <a:pt x="28859" y="234713"/>
                  </a:lnTo>
                  <a:lnTo>
                    <a:pt x="34773" y="233684"/>
                  </a:lnTo>
                  <a:lnTo>
                    <a:pt x="37545" y="228319"/>
                  </a:lnTo>
                  <a:lnTo>
                    <a:pt x="37507" y="209880"/>
                  </a:lnTo>
                  <a:lnTo>
                    <a:pt x="16475" y="149503"/>
                  </a:lnTo>
                  <a:lnTo>
                    <a:pt x="0" y="95033"/>
                  </a:lnTo>
                  <a:lnTo>
                    <a:pt x="1713" y="73822"/>
                  </a:lnTo>
                  <a:lnTo>
                    <a:pt x="9493" y="55817"/>
                  </a:lnTo>
                  <a:lnTo>
                    <a:pt x="33551" y="25193"/>
                  </a:lnTo>
                  <a:lnTo>
                    <a:pt x="59502" y="9284"/>
                  </a:lnTo>
                  <a:lnTo>
                    <a:pt x="112178" y="1223"/>
                  </a:lnTo>
                  <a:lnTo>
                    <a:pt x="1308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42674" y="673823"/>
              <a:ext cx="226082" cy="216480"/>
            </a:xfrm>
            <a:custGeom>
              <a:avLst/>
              <a:gdLst/>
              <a:ahLst/>
              <a:cxnLst/>
              <a:rect l="0" t="0" r="0" b="0"/>
              <a:pathLst>
                <a:path w="226082" h="216480">
                  <a:moveTo>
                    <a:pt x="137471" y="0"/>
                  </a:moveTo>
                  <a:lnTo>
                    <a:pt x="94780" y="3120"/>
                  </a:lnTo>
                  <a:lnTo>
                    <a:pt x="43808" y="19128"/>
                  </a:lnTo>
                  <a:lnTo>
                    <a:pt x="19512" y="37773"/>
                  </a:lnTo>
                  <a:lnTo>
                    <a:pt x="4716" y="55393"/>
                  </a:lnTo>
                  <a:lnTo>
                    <a:pt x="1005" y="65005"/>
                  </a:lnTo>
                  <a:lnTo>
                    <a:pt x="0" y="85043"/>
                  </a:lnTo>
                  <a:lnTo>
                    <a:pt x="4880" y="91791"/>
                  </a:lnTo>
                  <a:lnTo>
                    <a:pt x="22780" y="99288"/>
                  </a:lnTo>
                  <a:lnTo>
                    <a:pt x="71229" y="102931"/>
                  </a:lnTo>
                  <a:lnTo>
                    <a:pt x="132127" y="96064"/>
                  </a:lnTo>
                  <a:lnTo>
                    <a:pt x="173062" y="106323"/>
                  </a:lnTo>
                  <a:lnTo>
                    <a:pt x="209238" y="124180"/>
                  </a:lnTo>
                  <a:lnTo>
                    <a:pt x="216902" y="133090"/>
                  </a:lnTo>
                  <a:lnTo>
                    <a:pt x="225416" y="155467"/>
                  </a:lnTo>
                  <a:lnTo>
                    <a:pt x="226081" y="177891"/>
                  </a:lnTo>
                  <a:lnTo>
                    <a:pt x="224620" y="188784"/>
                  </a:lnTo>
                  <a:lnTo>
                    <a:pt x="220137" y="197216"/>
                  </a:lnTo>
                  <a:lnTo>
                    <a:pt x="205797" y="209704"/>
                  </a:lnTo>
                  <a:lnTo>
                    <a:pt x="184606" y="216035"/>
                  </a:lnTo>
                  <a:lnTo>
                    <a:pt x="143248" y="216479"/>
                  </a:lnTo>
                  <a:lnTo>
                    <a:pt x="84829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77260" y="663295"/>
              <a:ext cx="224518" cy="245844"/>
            </a:xfrm>
            <a:custGeom>
              <a:avLst/>
              <a:gdLst/>
              <a:ahLst/>
              <a:cxnLst/>
              <a:rect l="0" t="0" r="0" b="0"/>
              <a:pathLst>
                <a:path w="224518" h="245844">
                  <a:moveTo>
                    <a:pt x="103009" y="31585"/>
                  </a:moveTo>
                  <a:lnTo>
                    <a:pt x="80653" y="31585"/>
                  </a:lnTo>
                  <a:lnTo>
                    <a:pt x="63437" y="37824"/>
                  </a:lnTo>
                  <a:lnTo>
                    <a:pt x="47987" y="49566"/>
                  </a:lnTo>
                  <a:lnTo>
                    <a:pt x="27305" y="75907"/>
                  </a:lnTo>
                  <a:lnTo>
                    <a:pt x="5404" y="126633"/>
                  </a:lnTo>
                  <a:lnTo>
                    <a:pt x="0" y="169192"/>
                  </a:lnTo>
                  <a:lnTo>
                    <a:pt x="4975" y="195689"/>
                  </a:lnTo>
                  <a:lnTo>
                    <a:pt x="9577" y="207668"/>
                  </a:lnTo>
                  <a:lnTo>
                    <a:pt x="24049" y="224098"/>
                  </a:lnTo>
                  <a:lnTo>
                    <a:pt x="44520" y="235300"/>
                  </a:lnTo>
                  <a:lnTo>
                    <a:pt x="87759" y="245843"/>
                  </a:lnTo>
                  <a:lnTo>
                    <a:pt x="141764" y="240111"/>
                  </a:lnTo>
                  <a:lnTo>
                    <a:pt x="164687" y="231888"/>
                  </a:lnTo>
                  <a:lnTo>
                    <a:pt x="196154" y="207528"/>
                  </a:lnTo>
                  <a:lnTo>
                    <a:pt x="213037" y="188161"/>
                  </a:lnTo>
                  <a:lnTo>
                    <a:pt x="222100" y="164735"/>
                  </a:lnTo>
                  <a:lnTo>
                    <a:pt x="224517" y="151937"/>
                  </a:lnTo>
                  <a:lnTo>
                    <a:pt x="220963" y="125240"/>
                  </a:lnTo>
                  <a:lnTo>
                    <a:pt x="199619" y="75561"/>
                  </a:lnTo>
                  <a:lnTo>
                    <a:pt x="174138" y="42666"/>
                  </a:lnTo>
                  <a:lnTo>
                    <a:pt x="138772" y="16281"/>
                  </a:lnTo>
                  <a:lnTo>
                    <a:pt x="924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61521" y="404508"/>
              <a:ext cx="134604" cy="490415"/>
            </a:xfrm>
            <a:custGeom>
              <a:avLst/>
              <a:gdLst/>
              <a:ahLst/>
              <a:cxnLst/>
              <a:rect l="0" t="0" r="0" b="0"/>
              <a:pathLst>
                <a:path w="134604" h="490415">
                  <a:moveTo>
                    <a:pt x="81961" y="490414"/>
                  </a:moveTo>
                  <a:lnTo>
                    <a:pt x="66320" y="472433"/>
                  </a:lnTo>
                  <a:lnTo>
                    <a:pt x="47117" y="420672"/>
                  </a:lnTo>
                  <a:lnTo>
                    <a:pt x="32878" y="358571"/>
                  </a:lnTo>
                  <a:lnTo>
                    <a:pt x="22314" y="307330"/>
                  </a:lnTo>
                  <a:lnTo>
                    <a:pt x="12945" y="255103"/>
                  </a:lnTo>
                  <a:lnTo>
                    <a:pt x="8479" y="202583"/>
                  </a:lnTo>
                  <a:lnTo>
                    <a:pt x="1436" y="149977"/>
                  </a:lnTo>
                  <a:lnTo>
                    <a:pt x="0" y="99685"/>
                  </a:lnTo>
                  <a:lnTo>
                    <a:pt x="7633" y="61517"/>
                  </a:lnTo>
                  <a:lnTo>
                    <a:pt x="18121" y="38920"/>
                  </a:lnTo>
                  <a:lnTo>
                    <a:pt x="42768" y="12057"/>
                  </a:lnTo>
                  <a:lnTo>
                    <a:pt x="65321" y="2900"/>
                  </a:lnTo>
                  <a:lnTo>
                    <a:pt x="89773" y="0"/>
                  </a:lnTo>
                  <a:lnTo>
                    <a:pt x="134603" y="61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75025" y="62118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9392" y="11178"/>
                  </a:lnTo>
                  <a:lnTo>
                    <a:pt x="181426" y="16666"/>
                  </a:lnTo>
                  <a:lnTo>
                    <a:pt x="131763" y="25779"/>
                  </a:lnTo>
                  <a:lnTo>
                    <a:pt x="70828" y="24373"/>
                  </a:lnTo>
                  <a:lnTo>
                    <a:pt x="25689" y="298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77337" y="442196"/>
              <a:ext cx="29441" cy="379027"/>
            </a:xfrm>
            <a:custGeom>
              <a:avLst/>
              <a:gdLst/>
              <a:ahLst/>
              <a:cxnLst/>
              <a:rect l="0" t="0" r="0" b="0"/>
              <a:pathLst>
                <a:path w="29441" h="379027">
                  <a:moveTo>
                    <a:pt x="8383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5379" y="133812"/>
                  </a:lnTo>
                  <a:lnTo>
                    <a:pt x="8663" y="183018"/>
                  </a:lnTo>
                  <a:lnTo>
                    <a:pt x="16525" y="229573"/>
                  </a:lnTo>
                  <a:lnTo>
                    <a:pt x="25094" y="284441"/>
                  </a:lnTo>
                  <a:lnTo>
                    <a:pt x="28582" y="342969"/>
                  </a:lnTo>
                  <a:lnTo>
                    <a:pt x="2944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80394" y="400082"/>
              <a:ext cx="547483" cy="31587"/>
            </a:xfrm>
            <a:custGeom>
              <a:avLst/>
              <a:gdLst/>
              <a:ahLst/>
              <a:cxnLst/>
              <a:rect l="0" t="0" r="0" b="0"/>
              <a:pathLst>
                <a:path w="547483" h="31587">
                  <a:moveTo>
                    <a:pt x="547482" y="0"/>
                  </a:moveTo>
                  <a:lnTo>
                    <a:pt x="504790" y="3120"/>
                  </a:lnTo>
                  <a:lnTo>
                    <a:pt x="451961" y="14655"/>
                  </a:lnTo>
                  <a:lnTo>
                    <a:pt x="392436" y="20962"/>
                  </a:lnTo>
                  <a:lnTo>
                    <a:pt x="340365" y="27918"/>
                  </a:lnTo>
                  <a:lnTo>
                    <a:pt x="297112" y="29956"/>
                  </a:lnTo>
                  <a:lnTo>
                    <a:pt x="253712" y="30861"/>
                  </a:lnTo>
                  <a:lnTo>
                    <a:pt x="209857" y="31264"/>
                  </a:lnTo>
                  <a:lnTo>
                    <a:pt x="163069" y="31443"/>
                  </a:lnTo>
                  <a:lnTo>
                    <a:pt x="118098" y="31522"/>
                  </a:lnTo>
                  <a:lnTo>
                    <a:pt x="56438" y="315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04545" y="590977"/>
              <a:ext cx="188876" cy="237886"/>
            </a:xfrm>
            <a:custGeom>
              <a:avLst/>
              <a:gdLst/>
              <a:ahLst/>
              <a:cxnLst/>
              <a:rect l="0" t="0" r="0" b="0"/>
              <a:pathLst>
                <a:path w="188876" h="237886">
                  <a:moveTo>
                    <a:pt x="7517" y="103903"/>
                  </a:moveTo>
                  <a:lnTo>
                    <a:pt x="24285" y="98314"/>
                  </a:lnTo>
                  <a:lnTo>
                    <a:pt x="82963" y="102359"/>
                  </a:lnTo>
                  <a:lnTo>
                    <a:pt x="120728" y="100326"/>
                  </a:lnTo>
                  <a:lnTo>
                    <a:pt x="164930" y="89159"/>
                  </a:lnTo>
                  <a:lnTo>
                    <a:pt x="173290" y="83545"/>
                  </a:lnTo>
                  <a:lnTo>
                    <a:pt x="185700" y="67949"/>
                  </a:lnTo>
                  <a:lnTo>
                    <a:pt x="188875" y="49319"/>
                  </a:lnTo>
                  <a:lnTo>
                    <a:pt x="188083" y="39438"/>
                  </a:lnTo>
                  <a:lnTo>
                    <a:pt x="180966" y="22220"/>
                  </a:lnTo>
                  <a:lnTo>
                    <a:pt x="175792" y="14353"/>
                  </a:lnTo>
                  <a:lnTo>
                    <a:pt x="167664" y="9108"/>
                  </a:lnTo>
                  <a:lnTo>
                    <a:pt x="133866" y="1726"/>
                  </a:lnTo>
                  <a:lnTo>
                    <a:pt x="107736" y="0"/>
                  </a:lnTo>
                  <a:lnTo>
                    <a:pt x="83645" y="5471"/>
                  </a:lnTo>
                  <a:lnTo>
                    <a:pt x="53471" y="21706"/>
                  </a:lnTo>
                  <a:lnTo>
                    <a:pt x="29712" y="44454"/>
                  </a:lnTo>
                  <a:lnTo>
                    <a:pt x="10974" y="73420"/>
                  </a:lnTo>
                  <a:lnTo>
                    <a:pt x="3204" y="95035"/>
                  </a:lnTo>
                  <a:lnTo>
                    <a:pt x="0" y="132341"/>
                  </a:lnTo>
                  <a:lnTo>
                    <a:pt x="7109" y="166142"/>
                  </a:lnTo>
                  <a:lnTo>
                    <a:pt x="17474" y="187717"/>
                  </a:lnTo>
                  <a:lnTo>
                    <a:pt x="42053" y="214005"/>
                  </a:lnTo>
                  <a:lnTo>
                    <a:pt x="77151" y="231023"/>
                  </a:lnTo>
                  <a:lnTo>
                    <a:pt x="117187" y="237885"/>
                  </a:lnTo>
                  <a:lnTo>
                    <a:pt x="165444" y="2302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79738" y="603182"/>
              <a:ext cx="300864" cy="323326"/>
            </a:xfrm>
            <a:custGeom>
              <a:avLst/>
              <a:gdLst/>
              <a:ahLst/>
              <a:cxnLst/>
              <a:rect l="0" t="0" r="0" b="0"/>
              <a:pathLst>
                <a:path w="300864" h="323326">
                  <a:moveTo>
                    <a:pt x="6065" y="112755"/>
                  </a:moveTo>
                  <a:lnTo>
                    <a:pt x="0" y="147547"/>
                  </a:lnTo>
                  <a:lnTo>
                    <a:pt x="7640" y="206412"/>
                  </a:lnTo>
                  <a:lnTo>
                    <a:pt x="20414" y="263447"/>
                  </a:lnTo>
                  <a:lnTo>
                    <a:pt x="22650" y="267029"/>
                  </a:lnTo>
                  <a:lnTo>
                    <a:pt x="24141" y="263567"/>
                  </a:lnTo>
                  <a:lnTo>
                    <a:pt x="25559" y="202632"/>
                  </a:lnTo>
                  <a:lnTo>
                    <a:pt x="18005" y="139495"/>
                  </a:lnTo>
                  <a:lnTo>
                    <a:pt x="26448" y="84416"/>
                  </a:lnTo>
                  <a:lnTo>
                    <a:pt x="43040" y="44827"/>
                  </a:lnTo>
                  <a:lnTo>
                    <a:pt x="56034" y="25633"/>
                  </a:lnTo>
                  <a:lnTo>
                    <a:pt x="72727" y="12423"/>
                  </a:lnTo>
                  <a:lnTo>
                    <a:pt x="93014" y="3822"/>
                  </a:lnTo>
                  <a:lnTo>
                    <a:pt x="117628" y="0"/>
                  </a:lnTo>
                  <a:lnTo>
                    <a:pt x="141046" y="4540"/>
                  </a:lnTo>
                  <a:lnTo>
                    <a:pt x="190266" y="32108"/>
                  </a:lnTo>
                  <a:lnTo>
                    <a:pt x="239187" y="84761"/>
                  </a:lnTo>
                  <a:lnTo>
                    <a:pt x="263481" y="124348"/>
                  </a:lnTo>
                  <a:lnTo>
                    <a:pt x="284892" y="187548"/>
                  </a:lnTo>
                  <a:lnTo>
                    <a:pt x="289892" y="234482"/>
                  </a:lnTo>
                  <a:lnTo>
                    <a:pt x="298349" y="293384"/>
                  </a:lnTo>
                  <a:lnTo>
                    <a:pt x="300863" y="323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68538" y="1631917"/>
            <a:ext cx="8422800" cy="958094"/>
            <a:chOff x="568538" y="1631917"/>
            <a:chExt cx="8422800" cy="958094"/>
          </a:xfrm>
        </p:grpSpPr>
        <p:sp>
          <p:nvSpPr>
            <p:cNvPr id="27" name="Freeform 26"/>
            <p:cNvSpPr/>
            <p:nvPr/>
          </p:nvSpPr>
          <p:spPr>
            <a:xfrm>
              <a:off x="915979" y="1800373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9065" y="58617"/>
                  </a:lnTo>
                  <a:lnTo>
                    <a:pt x="17475" y="115130"/>
                  </a:lnTo>
                  <a:lnTo>
                    <a:pt x="19996" y="169033"/>
                  </a:lnTo>
                  <a:lnTo>
                    <a:pt x="23967" y="230354"/>
                  </a:lnTo>
                  <a:lnTo>
                    <a:pt x="32447" y="279603"/>
                  </a:lnTo>
                  <a:lnTo>
                    <a:pt x="36130" y="332409"/>
                  </a:lnTo>
                  <a:lnTo>
                    <a:pt x="36051" y="377691"/>
                  </a:lnTo>
                  <a:lnTo>
                    <a:pt x="43437" y="414505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538" y="1758259"/>
              <a:ext cx="652768" cy="115814"/>
            </a:xfrm>
            <a:custGeom>
              <a:avLst/>
              <a:gdLst/>
              <a:ahLst/>
              <a:cxnLst/>
              <a:rect l="0" t="0" r="0" b="0"/>
              <a:pathLst>
                <a:path w="652768" h="115814">
                  <a:moveTo>
                    <a:pt x="652767" y="0"/>
                  </a:moveTo>
                  <a:lnTo>
                    <a:pt x="610076" y="3119"/>
                  </a:lnTo>
                  <a:lnTo>
                    <a:pt x="551658" y="20243"/>
                  </a:lnTo>
                  <a:lnTo>
                    <a:pt x="509954" y="29664"/>
                  </a:lnTo>
                  <a:lnTo>
                    <a:pt x="452915" y="41544"/>
                  </a:lnTo>
                  <a:lnTo>
                    <a:pt x="396611" y="56039"/>
                  </a:lnTo>
                  <a:lnTo>
                    <a:pt x="346495" y="70167"/>
                  </a:lnTo>
                  <a:lnTo>
                    <a:pt x="285816" y="81104"/>
                  </a:lnTo>
                  <a:lnTo>
                    <a:pt x="228423" y="89200"/>
                  </a:lnTo>
                  <a:lnTo>
                    <a:pt x="168517" y="102064"/>
                  </a:lnTo>
                  <a:lnTo>
                    <a:pt x="108163" y="111219"/>
                  </a:lnTo>
                  <a:lnTo>
                    <a:pt x="59085" y="11445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55086" y="1747730"/>
              <a:ext cx="239961" cy="473784"/>
            </a:xfrm>
            <a:custGeom>
              <a:avLst/>
              <a:gdLst/>
              <a:ahLst/>
              <a:cxnLst/>
              <a:rect l="0" t="0" r="0" b="0"/>
              <a:pathLst>
                <a:path w="239961" h="473784">
                  <a:moveTo>
                    <a:pt x="8333" y="0"/>
                  </a:moveTo>
                  <a:lnTo>
                    <a:pt x="5214" y="48931"/>
                  </a:lnTo>
                  <a:lnTo>
                    <a:pt x="0" y="99896"/>
                  </a:lnTo>
                  <a:lnTo>
                    <a:pt x="1575" y="162570"/>
                  </a:lnTo>
                  <a:lnTo>
                    <a:pt x="6499" y="209124"/>
                  </a:lnTo>
                  <a:lnTo>
                    <a:pt x="12587" y="257111"/>
                  </a:lnTo>
                  <a:lnTo>
                    <a:pt x="16073" y="302615"/>
                  </a:lnTo>
                  <a:lnTo>
                    <a:pt x="18035" y="364574"/>
                  </a:lnTo>
                  <a:lnTo>
                    <a:pt x="18617" y="416858"/>
                  </a:lnTo>
                  <a:lnTo>
                    <a:pt x="17583" y="439124"/>
                  </a:lnTo>
                  <a:lnTo>
                    <a:pt x="15670" y="440149"/>
                  </a:lnTo>
                  <a:lnTo>
                    <a:pt x="13224" y="437322"/>
                  </a:lnTo>
                  <a:lnTo>
                    <a:pt x="9782" y="410987"/>
                  </a:lnTo>
                  <a:lnTo>
                    <a:pt x="17025" y="360166"/>
                  </a:lnTo>
                  <a:lnTo>
                    <a:pt x="33120" y="296705"/>
                  </a:lnTo>
                  <a:lnTo>
                    <a:pt x="43493" y="263778"/>
                  </a:lnTo>
                  <a:lnTo>
                    <a:pt x="59835" y="245526"/>
                  </a:lnTo>
                  <a:lnTo>
                    <a:pt x="82696" y="231955"/>
                  </a:lnTo>
                  <a:lnTo>
                    <a:pt x="108454" y="225924"/>
                  </a:lnTo>
                  <a:lnTo>
                    <a:pt x="143673" y="228118"/>
                  </a:lnTo>
                  <a:lnTo>
                    <a:pt x="162461" y="239426"/>
                  </a:lnTo>
                  <a:lnTo>
                    <a:pt x="193586" y="275282"/>
                  </a:lnTo>
                  <a:lnTo>
                    <a:pt x="221731" y="337047"/>
                  </a:lnTo>
                  <a:lnTo>
                    <a:pt x="235146" y="387458"/>
                  </a:lnTo>
                  <a:lnTo>
                    <a:pt x="239009" y="439357"/>
                  </a:lnTo>
                  <a:lnTo>
                    <a:pt x="23996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00331" y="1945221"/>
              <a:ext cx="180995" cy="237238"/>
            </a:xfrm>
            <a:custGeom>
              <a:avLst/>
              <a:gdLst/>
              <a:ahLst/>
              <a:cxnLst/>
              <a:rect l="0" t="0" r="0" b="0"/>
              <a:pathLst>
                <a:path w="180995" h="237238">
                  <a:moveTo>
                    <a:pt x="0" y="128893"/>
                  </a:moveTo>
                  <a:lnTo>
                    <a:pt x="17981" y="113251"/>
                  </a:lnTo>
                  <a:lnTo>
                    <a:pt x="34898" y="105173"/>
                  </a:lnTo>
                  <a:lnTo>
                    <a:pt x="83929" y="97691"/>
                  </a:lnTo>
                  <a:lnTo>
                    <a:pt x="142488" y="83042"/>
                  </a:lnTo>
                  <a:lnTo>
                    <a:pt x="154653" y="77268"/>
                  </a:lnTo>
                  <a:lnTo>
                    <a:pt x="171290" y="61495"/>
                  </a:lnTo>
                  <a:lnTo>
                    <a:pt x="177365" y="52375"/>
                  </a:lnTo>
                  <a:lnTo>
                    <a:pt x="180994" y="32884"/>
                  </a:lnTo>
                  <a:lnTo>
                    <a:pt x="180325" y="22773"/>
                  </a:lnTo>
                  <a:lnTo>
                    <a:pt x="176369" y="14862"/>
                  </a:lnTo>
                  <a:lnTo>
                    <a:pt x="162614" y="2953"/>
                  </a:lnTo>
                  <a:lnTo>
                    <a:pt x="138564" y="0"/>
                  </a:lnTo>
                  <a:lnTo>
                    <a:pt x="86642" y="7636"/>
                  </a:lnTo>
                  <a:lnTo>
                    <a:pt x="67364" y="20019"/>
                  </a:lnTo>
                  <a:lnTo>
                    <a:pt x="16212" y="68526"/>
                  </a:lnTo>
                  <a:lnTo>
                    <a:pt x="10808" y="78120"/>
                  </a:lnTo>
                  <a:lnTo>
                    <a:pt x="7923" y="104377"/>
                  </a:lnTo>
                  <a:lnTo>
                    <a:pt x="15603" y="157715"/>
                  </a:lnTo>
                  <a:lnTo>
                    <a:pt x="30620" y="191245"/>
                  </a:lnTo>
                  <a:lnTo>
                    <a:pt x="55476" y="217817"/>
                  </a:lnTo>
                  <a:lnTo>
                    <a:pt x="90657" y="234919"/>
                  </a:lnTo>
                  <a:lnTo>
                    <a:pt x="113991" y="237237"/>
                  </a:lnTo>
                  <a:lnTo>
                    <a:pt x="168456" y="2341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24833" y="1919251"/>
              <a:ext cx="197369" cy="239092"/>
            </a:xfrm>
            <a:custGeom>
              <a:avLst/>
              <a:gdLst/>
              <a:ahLst/>
              <a:cxnLst/>
              <a:rect l="0" t="0" r="0" b="0"/>
              <a:pathLst>
                <a:path w="197369" h="239092">
                  <a:moveTo>
                    <a:pt x="12452" y="112749"/>
                  </a:moveTo>
                  <a:lnTo>
                    <a:pt x="49929" y="104415"/>
                  </a:lnTo>
                  <a:lnTo>
                    <a:pt x="106942" y="102654"/>
                  </a:lnTo>
                  <a:lnTo>
                    <a:pt x="157302" y="96760"/>
                  </a:lnTo>
                  <a:lnTo>
                    <a:pt x="182504" y="84585"/>
                  </a:lnTo>
                  <a:lnTo>
                    <a:pt x="192501" y="76426"/>
                  </a:lnTo>
                  <a:lnTo>
                    <a:pt x="196825" y="67476"/>
                  </a:lnTo>
                  <a:lnTo>
                    <a:pt x="197368" y="58001"/>
                  </a:lnTo>
                  <a:lnTo>
                    <a:pt x="191733" y="39283"/>
                  </a:lnTo>
                  <a:lnTo>
                    <a:pt x="181429" y="23165"/>
                  </a:lnTo>
                  <a:lnTo>
                    <a:pt x="165932" y="11323"/>
                  </a:lnTo>
                  <a:lnTo>
                    <a:pt x="146176" y="3330"/>
                  </a:lnTo>
                  <a:lnTo>
                    <a:pt x="109915" y="0"/>
                  </a:lnTo>
                  <a:lnTo>
                    <a:pt x="75255" y="7072"/>
                  </a:lnTo>
                  <a:lnTo>
                    <a:pt x="38209" y="24635"/>
                  </a:lnTo>
                  <a:lnTo>
                    <a:pt x="19610" y="42002"/>
                  </a:lnTo>
                  <a:lnTo>
                    <a:pt x="1574" y="82688"/>
                  </a:lnTo>
                  <a:lnTo>
                    <a:pt x="0" y="126198"/>
                  </a:lnTo>
                  <a:lnTo>
                    <a:pt x="6943" y="163137"/>
                  </a:lnTo>
                  <a:lnTo>
                    <a:pt x="21998" y="190720"/>
                  </a:lnTo>
                  <a:lnTo>
                    <a:pt x="46866" y="213710"/>
                  </a:lnTo>
                  <a:lnTo>
                    <a:pt x="82050" y="229751"/>
                  </a:lnTo>
                  <a:lnTo>
                    <a:pt x="135860" y="237246"/>
                  </a:lnTo>
                  <a:lnTo>
                    <a:pt x="191436" y="2390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32082" y="1958300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136871" y="0"/>
                  </a:moveTo>
                  <a:lnTo>
                    <a:pt x="127296" y="24047"/>
                  </a:lnTo>
                  <a:lnTo>
                    <a:pt x="82309" y="76210"/>
                  </a:lnTo>
                  <a:lnTo>
                    <a:pt x="36923" y="135584"/>
                  </a:lnTo>
                  <a:lnTo>
                    <a:pt x="11694" y="1862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11026" y="1979357"/>
              <a:ext cx="126342" cy="168457"/>
            </a:xfrm>
            <a:custGeom>
              <a:avLst/>
              <a:gdLst/>
              <a:ahLst/>
              <a:cxnLst/>
              <a:rect l="0" t="0" r="0" b="0"/>
              <a:pathLst>
                <a:path w="126342" h="168457">
                  <a:moveTo>
                    <a:pt x="126341" y="168456"/>
                  </a:moveTo>
                  <a:lnTo>
                    <a:pt x="89255" y="111094"/>
                  </a:lnTo>
                  <a:lnTo>
                    <a:pt x="39508" y="500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74238" y="1964510"/>
              <a:ext cx="160636" cy="465643"/>
            </a:xfrm>
            <a:custGeom>
              <a:avLst/>
              <a:gdLst/>
              <a:ahLst/>
              <a:cxnLst/>
              <a:rect l="0" t="0" r="0" b="0"/>
              <a:pathLst>
                <a:path w="160636" h="465643">
                  <a:moveTo>
                    <a:pt x="0" y="183303"/>
                  </a:moveTo>
                  <a:lnTo>
                    <a:pt x="0" y="240567"/>
                  </a:lnTo>
                  <a:lnTo>
                    <a:pt x="3120" y="296196"/>
                  </a:lnTo>
                  <a:lnTo>
                    <a:pt x="8333" y="358303"/>
                  </a:lnTo>
                  <a:lnTo>
                    <a:pt x="15684" y="420512"/>
                  </a:lnTo>
                  <a:lnTo>
                    <a:pt x="19996" y="465642"/>
                  </a:lnTo>
                  <a:lnTo>
                    <a:pt x="20964" y="405614"/>
                  </a:lnTo>
                  <a:lnTo>
                    <a:pt x="19860" y="352508"/>
                  </a:lnTo>
                  <a:lnTo>
                    <a:pt x="12643" y="308307"/>
                  </a:lnTo>
                  <a:lnTo>
                    <a:pt x="4266" y="247767"/>
                  </a:lnTo>
                  <a:lnTo>
                    <a:pt x="1264" y="190575"/>
                  </a:lnTo>
                  <a:lnTo>
                    <a:pt x="375" y="132035"/>
                  </a:lnTo>
                  <a:lnTo>
                    <a:pt x="74" y="69148"/>
                  </a:lnTo>
                  <a:lnTo>
                    <a:pt x="2373" y="41320"/>
                  </a:lnTo>
                  <a:lnTo>
                    <a:pt x="11193" y="17254"/>
                  </a:lnTo>
                  <a:lnTo>
                    <a:pt x="19160" y="9433"/>
                  </a:lnTo>
                  <a:lnTo>
                    <a:pt x="40491" y="742"/>
                  </a:lnTo>
                  <a:lnTo>
                    <a:pt x="62450" y="0"/>
                  </a:lnTo>
                  <a:lnTo>
                    <a:pt x="73219" y="1439"/>
                  </a:lnTo>
                  <a:lnTo>
                    <a:pt x="94543" y="12398"/>
                  </a:lnTo>
                  <a:lnTo>
                    <a:pt x="123159" y="38298"/>
                  </a:lnTo>
                  <a:lnTo>
                    <a:pt x="143336" y="68199"/>
                  </a:lnTo>
                  <a:lnTo>
                    <a:pt x="160635" y="109744"/>
                  </a:lnTo>
                  <a:lnTo>
                    <a:pt x="160549" y="146820"/>
                  </a:lnTo>
                  <a:lnTo>
                    <a:pt x="153115" y="181852"/>
                  </a:lnTo>
                  <a:lnTo>
                    <a:pt x="147700" y="190524"/>
                  </a:lnTo>
                  <a:lnTo>
                    <a:pt x="132325" y="203280"/>
                  </a:lnTo>
                  <a:lnTo>
                    <a:pt x="103938" y="217038"/>
                  </a:lnTo>
                  <a:lnTo>
                    <a:pt x="50371" y="224314"/>
                  </a:lnTo>
                  <a:lnTo>
                    <a:pt x="31586" y="2254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98114" y="1979357"/>
              <a:ext cx="183788" cy="213602"/>
            </a:xfrm>
            <a:custGeom>
              <a:avLst/>
              <a:gdLst/>
              <a:ahLst/>
              <a:cxnLst/>
              <a:rect l="0" t="0" r="0" b="0"/>
              <a:pathLst>
                <a:path w="183788" h="213602">
                  <a:moveTo>
                    <a:pt x="102507" y="0"/>
                  </a:moveTo>
                  <a:lnTo>
                    <a:pt x="74561" y="5589"/>
                  </a:lnTo>
                  <a:lnTo>
                    <a:pt x="54602" y="17692"/>
                  </a:lnTo>
                  <a:lnTo>
                    <a:pt x="30211" y="47356"/>
                  </a:lnTo>
                  <a:lnTo>
                    <a:pt x="6598" y="93712"/>
                  </a:lnTo>
                  <a:lnTo>
                    <a:pt x="0" y="131622"/>
                  </a:lnTo>
                  <a:lnTo>
                    <a:pt x="4696" y="155595"/>
                  </a:lnTo>
                  <a:lnTo>
                    <a:pt x="20494" y="185702"/>
                  </a:lnTo>
                  <a:lnTo>
                    <a:pt x="34471" y="200688"/>
                  </a:lnTo>
                  <a:lnTo>
                    <a:pt x="52382" y="211247"/>
                  </a:lnTo>
                  <a:lnTo>
                    <a:pt x="78280" y="213601"/>
                  </a:lnTo>
                  <a:lnTo>
                    <a:pt x="106947" y="209577"/>
                  </a:lnTo>
                  <a:lnTo>
                    <a:pt x="131387" y="199990"/>
                  </a:lnTo>
                  <a:lnTo>
                    <a:pt x="159287" y="175850"/>
                  </a:lnTo>
                  <a:lnTo>
                    <a:pt x="176783" y="146470"/>
                  </a:lnTo>
                  <a:lnTo>
                    <a:pt x="183787" y="109949"/>
                  </a:lnTo>
                  <a:lnTo>
                    <a:pt x="179186" y="89421"/>
                  </a:lnTo>
                  <a:lnTo>
                    <a:pt x="157168" y="57178"/>
                  </a:lnTo>
                  <a:lnTo>
                    <a:pt x="115035" y="24312"/>
                  </a:lnTo>
                  <a:lnTo>
                    <a:pt x="91979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58549" y="1990470"/>
              <a:ext cx="175570" cy="241572"/>
            </a:xfrm>
            <a:custGeom>
              <a:avLst/>
              <a:gdLst/>
              <a:ahLst/>
              <a:cxnLst/>
              <a:rect l="0" t="0" r="0" b="0"/>
              <a:pathLst>
                <a:path w="175570" h="241572">
                  <a:moveTo>
                    <a:pt x="0" y="52058"/>
                  </a:moveTo>
                  <a:lnTo>
                    <a:pt x="7236" y="79614"/>
                  </a:lnTo>
                  <a:lnTo>
                    <a:pt x="9878" y="135837"/>
                  </a:lnTo>
                  <a:lnTo>
                    <a:pt x="4377" y="190992"/>
                  </a:lnTo>
                  <a:lnTo>
                    <a:pt x="5258" y="190304"/>
                  </a:lnTo>
                  <a:lnTo>
                    <a:pt x="7015" y="186336"/>
                  </a:lnTo>
                  <a:lnTo>
                    <a:pt x="11004" y="133044"/>
                  </a:lnTo>
                  <a:lnTo>
                    <a:pt x="21844" y="81963"/>
                  </a:lnTo>
                  <a:lnTo>
                    <a:pt x="40840" y="27160"/>
                  </a:lnTo>
                  <a:lnTo>
                    <a:pt x="56756" y="8627"/>
                  </a:lnTo>
                  <a:lnTo>
                    <a:pt x="65913" y="2047"/>
                  </a:lnTo>
                  <a:lnTo>
                    <a:pt x="75528" y="0"/>
                  </a:lnTo>
                  <a:lnTo>
                    <a:pt x="95569" y="3965"/>
                  </a:lnTo>
                  <a:lnTo>
                    <a:pt x="120994" y="19351"/>
                  </a:lnTo>
                  <a:lnTo>
                    <a:pt x="143344" y="44317"/>
                  </a:lnTo>
                  <a:lnTo>
                    <a:pt x="163452" y="85364"/>
                  </a:lnTo>
                  <a:lnTo>
                    <a:pt x="175569" y="137319"/>
                  </a:lnTo>
                  <a:lnTo>
                    <a:pt x="174853" y="178706"/>
                  </a:lnTo>
                  <a:lnTo>
                    <a:pt x="168456" y="2415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04638" y="2010706"/>
              <a:ext cx="135993" cy="200279"/>
            </a:xfrm>
            <a:custGeom>
              <a:avLst/>
              <a:gdLst/>
              <a:ahLst/>
              <a:cxnLst/>
              <a:rect l="0" t="0" r="0" b="0"/>
              <a:pathLst>
                <a:path w="135993" h="200279">
                  <a:moveTo>
                    <a:pt x="6595" y="105521"/>
                  </a:moveTo>
                  <a:lnTo>
                    <a:pt x="23362" y="111111"/>
                  </a:lnTo>
                  <a:lnTo>
                    <a:pt x="56146" y="108997"/>
                  </a:lnTo>
                  <a:lnTo>
                    <a:pt x="99571" y="96633"/>
                  </a:lnTo>
                  <a:lnTo>
                    <a:pt x="116548" y="85583"/>
                  </a:lnTo>
                  <a:lnTo>
                    <a:pt x="128772" y="69754"/>
                  </a:lnTo>
                  <a:lnTo>
                    <a:pt x="133670" y="60620"/>
                  </a:lnTo>
                  <a:lnTo>
                    <a:pt x="135992" y="41111"/>
                  </a:lnTo>
                  <a:lnTo>
                    <a:pt x="134974" y="30996"/>
                  </a:lnTo>
                  <a:lnTo>
                    <a:pt x="124484" y="13517"/>
                  </a:lnTo>
                  <a:lnTo>
                    <a:pt x="116773" y="5581"/>
                  </a:lnTo>
                  <a:lnTo>
                    <a:pt x="106953" y="1460"/>
                  </a:lnTo>
                  <a:lnTo>
                    <a:pt x="83564" y="0"/>
                  </a:lnTo>
                  <a:lnTo>
                    <a:pt x="49677" y="11345"/>
                  </a:lnTo>
                  <a:lnTo>
                    <a:pt x="34321" y="26231"/>
                  </a:lnTo>
                  <a:lnTo>
                    <a:pt x="4917" y="75756"/>
                  </a:lnTo>
                  <a:lnTo>
                    <a:pt x="0" y="100871"/>
                  </a:lnTo>
                  <a:lnTo>
                    <a:pt x="4054" y="121392"/>
                  </a:lnTo>
                  <a:lnTo>
                    <a:pt x="19490" y="146099"/>
                  </a:lnTo>
                  <a:lnTo>
                    <a:pt x="51256" y="175408"/>
                  </a:lnTo>
                  <a:lnTo>
                    <a:pt x="96222" y="194152"/>
                  </a:lnTo>
                  <a:lnTo>
                    <a:pt x="122408" y="2002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00746" y="2021423"/>
              <a:ext cx="178985" cy="215142"/>
            </a:xfrm>
            <a:custGeom>
              <a:avLst/>
              <a:gdLst/>
              <a:ahLst/>
              <a:cxnLst/>
              <a:rect l="0" t="0" r="0" b="0"/>
              <a:pathLst>
                <a:path w="178985" h="215142">
                  <a:moveTo>
                    <a:pt x="0" y="31634"/>
                  </a:moveTo>
                  <a:lnTo>
                    <a:pt x="14654" y="86775"/>
                  </a:lnTo>
                  <a:lnTo>
                    <a:pt x="35433" y="143738"/>
                  </a:lnTo>
                  <a:lnTo>
                    <a:pt x="52016" y="196930"/>
                  </a:lnTo>
                  <a:lnTo>
                    <a:pt x="55734" y="208512"/>
                  </a:lnTo>
                  <a:lnTo>
                    <a:pt x="55873" y="213893"/>
                  </a:lnTo>
                  <a:lnTo>
                    <a:pt x="53627" y="215141"/>
                  </a:lnTo>
                  <a:lnTo>
                    <a:pt x="49789" y="213633"/>
                  </a:lnTo>
                  <a:lnTo>
                    <a:pt x="42406" y="199480"/>
                  </a:lnTo>
                  <a:lnTo>
                    <a:pt x="34791" y="165204"/>
                  </a:lnTo>
                  <a:lnTo>
                    <a:pt x="32218" y="111700"/>
                  </a:lnTo>
                  <a:lnTo>
                    <a:pt x="41285" y="50005"/>
                  </a:lnTo>
                  <a:lnTo>
                    <a:pt x="51884" y="24591"/>
                  </a:lnTo>
                  <a:lnTo>
                    <a:pt x="67513" y="7837"/>
                  </a:lnTo>
                  <a:lnTo>
                    <a:pt x="76594" y="1731"/>
                  </a:lnTo>
                  <a:lnTo>
                    <a:pt x="86158" y="0"/>
                  </a:lnTo>
                  <a:lnTo>
                    <a:pt x="106142" y="4316"/>
                  </a:lnTo>
                  <a:lnTo>
                    <a:pt x="114045" y="9912"/>
                  </a:lnTo>
                  <a:lnTo>
                    <a:pt x="125946" y="25489"/>
                  </a:lnTo>
                  <a:lnTo>
                    <a:pt x="150004" y="85778"/>
                  </a:lnTo>
                  <a:lnTo>
                    <a:pt x="173262" y="146258"/>
                  </a:lnTo>
                  <a:lnTo>
                    <a:pt x="178984" y="1895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11316" y="1747730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3547"/>
                  </a:lnTo>
                  <a:lnTo>
                    <a:pt x="8333" y="215355"/>
                  </a:lnTo>
                  <a:lnTo>
                    <a:pt x="12997" y="265800"/>
                  </a:lnTo>
                  <a:lnTo>
                    <a:pt x="19464" y="325465"/>
                  </a:lnTo>
                  <a:lnTo>
                    <a:pt x="29148" y="382831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32331" y="1937243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84862" y="3119"/>
                  </a:lnTo>
                  <a:lnTo>
                    <a:pt x="228683" y="11453"/>
                  </a:lnTo>
                  <a:lnTo>
                    <a:pt x="167584" y="21331"/>
                  </a:lnTo>
                  <a:lnTo>
                    <a:pt x="105027" y="28547"/>
                  </a:lnTo>
                  <a:lnTo>
                    <a:pt x="48277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47488" y="1768787"/>
              <a:ext cx="6067" cy="421141"/>
            </a:xfrm>
            <a:custGeom>
              <a:avLst/>
              <a:gdLst/>
              <a:ahLst/>
              <a:cxnLst/>
              <a:rect l="0" t="0" r="0" b="0"/>
              <a:pathLst>
                <a:path w="6067" h="421141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5608" y="146361"/>
                  </a:lnTo>
                  <a:lnTo>
                    <a:pt x="5930" y="204023"/>
                  </a:lnTo>
                  <a:lnTo>
                    <a:pt x="6025" y="256983"/>
                  </a:lnTo>
                  <a:lnTo>
                    <a:pt x="6054" y="317129"/>
                  </a:lnTo>
                  <a:lnTo>
                    <a:pt x="6062" y="373165"/>
                  </a:lnTo>
                  <a:lnTo>
                    <a:pt x="6066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53513" y="1937243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281771" y="14654"/>
                  </a:lnTo>
                  <a:lnTo>
                    <a:pt x="222468" y="20962"/>
                  </a:lnTo>
                  <a:lnTo>
                    <a:pt x="165742" y="29088"/>
                  </a:lnTo>
                  <a:lnTo>
                    <a:pt x="105650" y="38904"/>
                  </a:lnTo>
                  <a:lnTo>
                    <a:pt x="52621" y="480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06197" y="1962493"/>
              <a:ext cx="158718" cy="199119"/>
            </a:xfrm>
            <a:custGeom>
              <a:avLst/>
              <a:gdLst/>
              <a:ahLst/>
              <a:cxnLst/>
              <a:rect l="0" t="0" r="0" b="0"/>
              <a:pathLst>
                <a:path w="158718" h="199119">
                  <a:moveTo>
                    <a:pt x="0" y="101092"/>
                  </a:moveTo>
                  <a:lnTo>
                    <a:pt x="37477" y="92759"/>
                  </a:lnTo>
                  <a:lnTo>
                    <a:pt x="94146" y="82447"/>
                  </a:lnTo>
                  <a:lnTo>
                    <a:pt x="124991" y="71521"/>
                  </a:lnTo>
                  <a:lnTo>
                    <a:pt x="141729" y="60263"/>
                  </a:lnTo>
                  <a:lnTo>
                    <a:pt x="153848" y="44342"/>
                  </a:lnTo>
                  <a:lnTo>
                    <a:pt x="158717" y="35182"/>
                  </a:lnTo>
                  <a:lnTo>
                    <a:pt x="158453" y="26737"/>
                  </a:lnTo>
                  <a:lnTo>
                    <a:pt x="154769" y="18767"/>
                  </a:lnTo>
                  <a:lnTo>
                    <a:pt x="148802" y="11113"/>
                  </a:lnTo>
                  <a:lnTo>
                    <a:pt x="129695" y="2610"/>
                  </a:lnTo>
                  <a:lnTo>
                    <a:pt x="105605" y="0"/>
                  </a:lnTo>
                  <a:lnTo>
                    <a:pt x="79301" y="2740"/>
                  </a:lnTo>
                  <a:lnTo>
                    <a:pt x="58251" y="10977"/>
                  </a:lnTo>
                  <a:lnTo>
                    <a:pt x="25674" y="35328"/>
                  </a:lnTo>
                  <a:lnTo>
                    <a:pt x="9426" y="61329"/>
                  </a:lnTo>
                  <a:lnTo>
                    <a:pt x="2792" y="96849"/>
                  </a:lnTo>
                  <a:lnTo>
                    <a:pt x="6416" y="131420"/>
                  </a:lnTo>
                  <a:lnTo>
                    <a:pt x="14940" y="150056"/>
                  </a:lnTo>
                  <a:lnTo>
                    <a:pt x="39475" y="181084"/>
                  </a:lnTo>
                  <a:lnTo>
                    <a:pt x="71098" y="197063"/>
                  </a:lnTo>
                  <a:lnTo>
                    <a:pt x="96720" y="199118"/>
                  </a:lnTo>
                  <a:lnTo>
                    <a:pt x="136870" y="1958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58880" y="1800373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8466" y="48930"/>
                  </a:lnTo>
                  <a:lnTo>
                    <a:pt x="23253" y="99896"/>
                  </a:lnTo>
                  <a:lnTo>
                    <a:pt x="21708" y="159450"/>
                  </a:lnTo>
                  <a:lnTo>
                    <a:pt x="21347" y="201888"/>
                  </a:lnTo>
                  <a:lnTo>
                    <a:pt x="21186" y="248045"/>
                  </a:lnTo>
                  <a:lnTo>
                    <a:pt x="17995" y="292736"/>
                  </a:lnTo>
                  <a:lnTo>
                    <a:pt x="12741" y="351119"/>
                  </a:lnTo>
                  <a:lnTo>
                    <a:pt x="8065" y="3886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64165" y="1800373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4350" y="27556"/>
                  </a:lnTo>
                  <a:lnTo>
                    <a:pt x="21708" y="90017"/>
                  </a:lnTo>
                  <a:lnTo>
                    <a:pt x="15597" y="152832"/>
                  </a:lnTo>
                  <a:lnTo>
                    <a:pt x="11530" y="209780"/>
                  </a:lnTo>
                  <a:lnTo>
                    <a:pt x="10825" y="264928"/>
                  </a:lnTo>
                  <a:lnTo>
                    <a:pt x="9447" y="3164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48394" y="1895129"/>
              <a:ext cx="202274" cy="263214"/>
            </a:xfrm>
            <a:custGeom>
              <a:avLst/>
              <a:gdLst/>
              <a:ahLst/>
              <a:cxnLst/>
              <a:rect l="0" t="0" r="0" b="0"/>
              <a:pathLst>
                <a:path w="202274" h="263214">
                  <a:moveTo>
                    <a:pt x="115813" y="0"/>
                  </a:moveTo>
                  <a:lnTo>
                    <a:pt x="62785" y="14654"/>
                  </a:lnTo>
                  <a:lnTo>
                    <a:pt x="31471" y="35928"/>
                  </a:lnTo>
                  <a:lnTo>
                    <a:pt x="11144" y="64458"/>
                  </a:lnTo>
                  <a:lnTo>
                    <a:pt x="8072" y="84800"/>
                  </a:lnTo>
                  <a:lnTo>
                    <a:pt x="8891" y="95138"/>
                  </a:lnTo>
                  <a:lnTo>
                    <a:pt x="14116" y="102030"/>
                  </a:lnTo>
                  <a:lnTo>
                    <a:pt x="32400" y="109687"/>
                  </a:lnTo>
                  <a:lnTo>
                    <a:pt x="92668" y="118126"/>
                  </a:lnTo>
                  <a:lnTo>
                    <a:pt x="154359" y="134835"/>
                  </a:lnTo>
                  <a:lnTo>
                    <a:pt x="177398" y="146105"/>
                  </a:lnTo>
                  <a:lnTo>
                    <a:pt x="193097" y="162032"/>
                  </a:lnTo>
                  <a:lnTo>
                    <a:pt x="198921" y="171192"/>
                  </a:lnTo>
                  <a:lnTo>
                    <a:pt x="202273" y="193849"/>
                  </a:lnTo>
                  <a:lnTo>
                    <a:pt x="201529" y="206441"/>
                  </a:lnTo>
                  <a:lnTo>
                    <a:pt x="197523" y="216007"/>
                  </a:lnTo>
                  <a:lnTo>
                    <a:pt x="183714" y="229754"/>
                  </a:lnTo>
                  <a:lnTo>
                    <a:pt x="145083" y="248111"/>
                  </a:lnTo>
                  <a:lnTo>
                    <a:pt x="93605" y="259883"/>
                  </a:lnTo>
                  <a:lnTo>
                    <a:pt x="38377" y="26255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15610" y="1937243"/>
              <a:ext cx="194149" cy="252671"/>
            </a:xfrm>
            <a:custGeom>
              <a:avLst/>
              <a:gdLst/>
              <a:ahLst/>
              <a:cxnLst/>
              <a:rect l="0" t="0" r="0" b="0"/>
              <a:pathLst>
                <a:path w="194149" h="252671">
                  <a:moveTo>
                    <a:pt x="17094" y="10529"/>
                  </a:moveTo>
                  <a:lnTo>
                    <a:pt x="13974" y="53220"/>
                  </a:lnTo>
                  <a:lnTo>
                    <a:pt x="306" y="113767"/>
                  </a:lnTo>
                  <a:lnTo>
                    <a:pt x="0" y="168745"/>
                  </a:lnTo>
                  <a:lnTo>
                    <a:pt x="5987" y="195490"/>
                  </a:lnTo>
                  <a:lnTo>
                    <a:pt x="22512" y="229109"/>
                  </a:lnTo>
                  <a:lnTo>
                    <a:pt x="35490" y="246495"/>
                  </a:lnTo>
                  <a:lnTo>
                    <a:pt x="45736" y="250898"/>
                  </a:lnTo>
                  <a:lnTo>
                    <a:pt x="72718" y="252670"/>
                  </a:lnTo>
                  <a:lnTo>
                    <a:pt x="109614" y="241502"/>
                  </a:lnTo>
                  <a:lnTo>
                    <a:pt x="142773" y="217785"/>
                  </a:lnTo>
                  <a:lnTo>
                    <a:pt x="169236" y="188531"/>
                  </a:lnTo>
                  <a:lnTo>
                    <a:pt x="186305" y="152048"/>
                  </a:lnTo>
                  <a:lnTo>
                    <a:pt x="194148" y="97798"/>
                  </a:lnTo>
                  <a:lnTo>
                    <a:pt x="192577" y="45141"/>
                  </a:lnTo>
                  <a:lnTo>
                    <a:pt x="1855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27586" y="1937243"/>
              <a:ext cx="204203" cy="255745"/>
            </a:xfrm>
            <a:custGeom>
              <a:avLst/>
              <a:gdLst/>
              <a:ahLst/>
              <a:cxnLst/>
              <a:rect l="0" t="0" r="0" b="0"/>
              <a:pathLst>
                <a:path w="204203" h="255745">
                  <a:moveTo>
                    <a:pt x="136787" y="0"/>
                  </a:moveTo>
                  <a:lnTo>
                    <a:pt x="87856" y="0"/>
                  </a:lnTo>
                  <a:lnTo>
                    <a:pt x="34315" y="5589"/>
                  </a:lnTo>
                  <a:lnTo>
                    <a:pt x="6339" y="20243"/>
                  </a:lnTo>
                  <a:lnTo>
                    <a:pt x="1858" y="28704"/>
                  </a:lnTo>
                  <a:lnTo>
                    <a:pt x="0" y="50582"/>
                  </a:lnTo>
                  <a:lnTo>
                    <a:pt x="3481" y="59458"/>
                  </a:lnTo>
                  <a:lnTo>
                    <a:pt x="16709" y="72439"/>
                  </a:lnTo>
                  <a:lnTo>
                    <a:pt x="75365" y="94128"/>
                  </a:lnTo>
                  <a:lnTo>
                    <a:pt x="135631" y="113391"/>
                  </a:lnTo>
                  <a:lnTo>
                    <a:pt x="189277" y="144495"/>
                  </a:lnTo>
                  <a:lnTo>
                    <a:pt x="196346" y="153652"/>
                  </a:lnTo>
                  <a:lnTo>
                    <a:pt x="204202" y="176304"/>
                  </a:lnTo>
                  <a:lnTo>
                    <a:pt x="201455" y="198850"/>
                  </a:lnTo>
                  <a:lnTo>
                    <a:pt x="191265" y="219399"/>
                  </a:lnTo>
                  <a:lnTo>
                    <a:pt x="175037" y="236331"/>
                  </a:lnTo>
                  <a:lnTo>
                    <a:pt x="146170" y="253428"/>
                  </a:lnTo>
                  <a:lnTo>
                    <a:pt x="119511" y="255744"/>
                  </a:lnTo>
                  <a:lnTo>
                    <a:pt x="60325" y="247699"/>
                  </a:lnTo>
                  <a:lnTo>
                    <a:pt x="31502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58866" y="1631917"/>
              <a:ext cx="295179" cy="559613"/>
            </a:xfrm>
            <a:custGeom>
              <a:avLst/>
              <a:gdLst/>
              <a:ahLst/>
              <a:cxnLst/>
              <a:rect l="0" t="0" r="0" b="0"/>
              <a:pathLst>
                <a:path w="295179" h="55961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9" y="85763"/>
                  </a:lnTo>
                  <a:lnTo>
                    <a:pt x="26785" y="137867"/>
                  </a:lnTo>
                  <a:lnTo>
                    <a:pt x="40712" y="193219"/>
                  </a:lnTo>
                  <a:lnTo>
                    <a:pt x="54728" y="249213"/>
                  </a:lnTo>
                  <a:lnTo>
                    <a:pt x="68762" y="305334"/>
                  </a:lnTo>
                  <a:lnTo>
                    <a:pt x="82799" y="355891"/>
                  </a:lnTo>
                  <a:lnTo>
                    <a:pt x="93327" y="411295"/>
                  </a:lnTo>
                  <a:lnTo>
                    <a:pt x="98266" y="468395"/>
                  </a:lnTo>
                  <a:lnTo>
                    <a:pt x="98766" y="530517"/>
                  </a:lnTo>
                  <a:lnTo>
                    <a:pt x="94574" y="555149"/>
                  </a:lnTo>
                  <a:lnTo>
                    <a:pt x="91819" y="559612"/>
                  </a:lnTo>
                  <a:lnTo>
                    <a:pt x="88812" y="559078"/>
                  </a:lnTo>
                  <a:lnTo>
                    <a:pt x="85638" y="555213"/>
                  </a:lnTo>
                  <a:lnTo>
                    <a:pt x="75581" y="527415"/>
                  </a:lnTo>
                  <a:lnTo>
                    <a:pt x="77344" y="476101"/>
                  </a:lnTo>
                  <a:lnTo>
                    <a:pt x="82025" y="420904"/>
                  </a:lnTo>
                  <a:lnTo>
                    <a:pt x="97197" y="359324"/>
                  </a:lnTo>
                  <a:lnTo>
                    <a:pt x="108642" y="327955"/>
                  </a:lnTo>
                  <a:lnTo>
                    <a:pt x="120021" y="311094"/>
                  </a:lnTo>
                  <a:lnTo>
                    <a:pt x="128670" y="305662"/>
                  </a:lnTo>
                  <a:lnTo>
                    <a:pt x="150759" y="299626"/>
                  </a:lnTo>
                  <a:lnTo>
                    <a:pt x="173054" y="303183"/>
                  </a:lnTo>
                  <a:lnTo>
                    <a:pt x="215964" y="324530"/>
                  </a:lnTo>
                  <a:lnTo>
                    <a:pt x="242098" y="350011"/>
                  </a:lnTo>
                  <a:lnTo>
                    <a:pt x="270716" y="403540"/>
                  </a:lnTo>
                  <a:lnTo>
                    <a:pt x="281351" y="429695"/>
                  </a:lnTo>
                  <a:lnTo>
                    <a:pt x="291298" y="484614"/>
                  </a:lnTo>
                  <a:lnTo>
                    <a:pt x="295178" y="509012"/>
                  </a:lnTo>
                  <a:lnTo>
                    <a:pt x="289859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35718" y="1958300"/>
              <a:ext cx="183798" cy="249324"/>
            </a:xfrm>
            <a:custGeom>
              <a:avLst/>
              <a:gdLst/>
              <a:ahLst/>
              <a:cxnLst/>
              <a:rect l="0" t="0" r="0" b="0"/>
              <a:pathLst>
                <a:path w="183798" h="249324">
                  <a:moveTo>
                    <a:pt x="102520" y="0"/>
                  </a:moveTo>
                  <a:lnTo>
                    <a:pt x="78474" y="9575"/>
                  </a:lnTo>
                  <a:lnTo>
                    <a:pt x="37338" y="44993"/>
                  </a:lnTo>
                  <a:lnTo>
                    <a:pt x="18346" y="74553"/>
                  </a:lnTo>
                  <a:lnTo>
                    <a:pt x="2618" y="124388"/>
                  </a:lnTo>
                  <a:lnTo>
                    <a:pt x="0" y="164238"/>
                  </a:lnTo>
                  <a:lnTo>
                    <a:pt x="3533" y="187638"/>
                  </a:lnTo>
                  <a:lnTo>
                    <a:pt x="23278" y="220543"/>
                  </a:lnTo>
                  <a:lnTo>
                    <a:pt x="41565" y="235669"/>
                  </a:lnTo>
                  <a:lnTo>
                    <a:pt x="51355" y="241341"/>
                  </a:lnTo>
                  <a:lnTo>
                    <a:pt x="93079" y="249323"/>
                  </a:lnTo>
                  <a:lnTo>
                    <a:pt x="119382" y="241832"/>
                  </a:lnTo>
                  <a:lnTo>
                    <a:pt x="141600" y="226804"/>
                  </a:lnTo>
                  <a:lnTo>
                    <a:pt x="159273" y="208426"/>
                  </a:lnTo>
                  <a:lnTo>
                    <a:pt x="176787" y="172760"/>
                  </a:lnTo>
                  <a:lnTo>
                    <a:pt x="183797" y="132557"/>
                  </a:lnTo>
                  <a:lnTo>
                    <a:pt x="180285" y="91009"/>
                  </a:lnTo>
                  <a:lnTo>
                    <a:pt x="151756" y="33504"/>
                  </a:lnTo>
                  <a:lnTo>
                    <a:pt x="14463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85637" y="1958300"/>
              <a:ext cx="360596" cy="237409"/>
            </a:xfrm>
            <a:custGeom>
              <a:avLst/>
              <a:gdLst/>
              <a:ahLst/>
              <a:cxnLst/>
              <a:rect l="0" t="0" r="0" b="0"/>
              <a:pathLst>
                <a:path w="360596" h="237409">
                  <a:moveTo>
                    <a:pt x="0" y="21057"/>
                  </a:moveTo>
                  <a:lnTo>
                    <a:pt x="0" y="75202"/>
                  </a:lnTo>
                  <a:lnTo>
                    <a:pt x="2340" y="102443"/>
                  </a:lnTo>
                  <a:lnTo>
                    <a:pt x="19786" y="154940"/>
                  </a:lnTo>
                  <a:lnTo>
                    <a:pt x="40434" y="199451"/>
                  </a:lnTo>
                  <a:lnTo>
                    <a:pt x="49183" y="206667"/>
                  </a:lnTo>
                  <a:lnTo>
                    <a:pt x="71382" y="214685"/>
                  </a:lnTo>
                  <a:lnTo>
                    <a:pt x="81513" y="214483"/>
                  </a:lnTo>
                  <a:lnTo>
                    <a:pt x="99009" y="208020"/>
                  </a:lnTo>
                  <a:lnTo>
                    <a:pt x="143647" y="171433"/>
                  </a:lnTo>
                  <a:lnTo>
                    <a:pt x="159285" y="145162"/>
                  </a:lnTo>
                  <a:lnTo>
                    <a:pt x="171328" y="115151"/>
                  </a:lnTo>
                  <a:lnTo>
                    <a:pt x="175050" y="111862"/>
                  </a:lnTo>
                  <a:lnTo>
                    <a:pt x="178701" y="113179"/>
                  </a:lnTo>
                  <a:lnTo>
                    <a:pt x="218189" y="169534"/>
                  </a:lnTo>
                  <a:lnTo>
                    <a:pt x="268820" y="226132"/>
                  </a:lnTo>
                  <a:lnTo>
                    <a:pt x="289882" y="235034"/>
                  </a:lnTo>
                  <a:lnTo>
                    <a:pt x="302049" y="237408"/>
                  </a:lnTo>
                  <a:lnTo>
                    <a:pt x="312500" y="235481"/>
                  </a:lnTo>
                  <a:lnTo>
                    <a:pt x="330352" y="223981"/>
                  </a:lnTo>
                  <a:lnTo>
                    <a:pt x="342965" y="204052"/>
                  </a:lnTo>
                  <a:lnTo>
                    <a:pt x="360595" y="147542"/>
                  </a:lnTo>
                  <a:lnTo>
                    <a:pt x="360567" y="102858"/>
                  </a:lnTo>
                  <a:lnTo>
                    <a:pt x="348907" y="47007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64746" y="1906074"/>
              <a:ext cx="442198" cy="312056"/>
            </a:xfrm>
            <a:custGeom>
              <a:avLst/>
              <a:gdLst/>
              <a:ahLst/>
              <a:cxnLst/>
              <a:rect l="0" t="0" r="0" b="0"/>
              <a:pathLst>
                <a:path w="442198" h="312056">
                  <a:moveTo>
                    <a:pt x="0" y="94340"/>
                  </a:moveTo>
                  <a:lnTo>
                    <a:pt x="8333" y="151604"/>
                  </a:lnTo>
                  <a:lnTo>
                    <a:pt x="15685" y="212496"/>
                  </a:lnTo>
                  <a:lnTo>
                    <a:pt x="25054" y="261021"/>
                  </a:lnTo>
                  <a:lnTo>
                    <a:pt x="30295" y="312055"/>
                  </a:lnTo>
                  <a:lnTo>
                    <a:pt x="30725" y="310843"/>
                  </a:lnTo>
                  <a:lnTo>
                    <a:pt x="31416" y="264098"/>
                  </a:lnTo>
                  <a:lnTo>
                    <a:pt x="25946" y="207420"/>
                  </a:lnTo>
                  <a:lnTo>
                    <a:pt x="29258" y="148262"/>
                  </a:lnTo>
                  <a:lnTo>
                    <a:pt x="33235" y="103168"/>
                  </a:lnTo>
                  <a:lnTo>
                    <a:pt x="42457" y="82276"/>
                  </a:lnTo>
                  <a:lnTo>
                    <a:pt x="60594" y="68311"/>
                  </a:lnTo>
                  <a:lnTo>
                    <a:pt x="71981" y="62949"/>
                  </a:lnTo>
                  <a:lnTo>
                    <a:pt x="93993" y="60112"/>
                  </a:lnTo>
                  <a:lnTo>
                    <a:pt x="115474" y="63920"/>
                  </a:lnTo>
                  <a:lnTo>
                    <a:pt x="146129" y="79217"/>
                  </a:lnTo>
                  <a:lnTo>
                    <a:pt x="162821" y="91908"/>
                  </a:lnTo>
                  <a:lnTo>
                    <a:pt x="179785" y="117796"/>
                  </a:lnTo>
                  <a:lnTo>
                    <a:pt x="192220" y="153283"/>
                  </a:lnTo>
                  <a:lnTo>
                    <a:pt x="195997" y="157032"/>
                  </a:lnTo>
                  <a:lnTo>
                    <a:pt x="199684" y="154852"/>
                  </a:lnTo>
                  <a:lnTo>
                    <a:pt x="203313" y="148719"/>
                  </a:lnTo>
                  <a:lnTo>
                    <a:pt x="215853" y="92258"/>
                  </a:lnTo>
                  <a:lnTo>
                    <a:pt x="239690" y="37777"/>
                  </a:lnTo>
                  <a:lnTo>
                    <a:pt x="265601" y="7131"/>
                  </a:lnTo>
                  <a:lnTo>
                    <a:pt x="277673" y="2275"/>
                  </a:lnTo>
                  <a:lnTo>
                    <a:pt x="306684" y="0"/>
                  </a:lnTo>
                  <a:lnTo>
                    <a:pt x="319100" y="3371"/>
                  </a:lnTo>
                  <a:lnTo>
                    <a:pt x="348922" y="24882"/>
                  </a:lnTo>
                  <a:lnTo>
                    <a:pt x="386727" y="66712"/>
                  </a:lnTo>
                  <a:lnTo>
                    <a:pt x="411483" y="114099"/>
                  </a:lnTo>
                  <a:lnTo>
                    <a:pt x="423868" y="163366"/>
                  </a:lnTo>
                  <a:lnTo>
                    <a:pt x="431297" y="223745"/>
                  </a:lnTo>
                  <a:lnTo>
                    <a:pt x="442197" y="2627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86990" y="1905155"/>
              <a:ext cx="267394" cy="287170"/>
            </a:xfrm>
            <a:custGeom>
              <a:avLst/>
              <a:gdLst/>
              <a:ahLst/>
              <a:cxnLst/>
              <a:rect l="0" t="0" r="0" b="0"/>
              <a:pathLst>
                <a:path w="267394" h="287170">
                  <a:moveTo>
                    <a:pt x="151580" y="84731"/>
                  </a:moveTo>
                  <a:lnTo>
                    <a:pt x="142004" y="46213"/>
                  </a:lnTo>
                  <a:lnTo>
                    <a:pt x="131336" y="28227"/>
                  </a:lnTo>
                  <a:lnTo>
                    <a:pt x="106588" y="4948"/>
                  </a:lnTo>
                  <a:lnTo>
                    <a:pt x="97019" y="1126"/>
                  </a:lnTo>
                  <a:lnTo>
                    <a:pt x="77028" y="0"/>
                  </a:lnTo>
                  <a:lnTo>
                    <a:pt x="46042" y="11532"/>
                  </a:lnTo>
                  <a:lnTo>
                    <a:pt x="28244" y="29581"/>
                  </a:lnTo>
                  <a:lnTo>
                    <a:pt x="14876" y="53201"/>
                  </a:lnTo>
                  <a:lnTo>
                    <a:pt x="0" y="114706"/>
                  </a:lnTo>
                  <a:lnTo>
                    <a:pt x="1122" y="153014"/>
                  </a:lnTo>
                  <a:lnTo>
                    <a:pt x="15231" y="213479"/>
                  </a:lnTo>
                  <a:lnTo>
                    <a:pt x="23130" y="237878"/>
                  </a:lnTo>
                  <a:lnTo>
                    <a:pt x="34439" y="256522"/>
                  </a:lnTo>
                  <a:lnTo>
                    <a:pt x="50384" y="269487"/>
                  </a:lnTo>
                  <a:lnTo>
                    <a:pt x="59550" y="274582"/>
                  </a:lnTo>
                  <a:lnTo>
                    <a:pt x="69169" y="275639"/>
                  </a:lnTo>
                  <a:lnTo>
                    <a:pt x="89217" y="270574"/>
                  </a:lnTo>
                  <a:lnTo>
                    <a:pt x="106706" y="257405"/>
                  </a:lnTo>
                  <a:lnTo>
                    <a:pt x="121107" y="238684"/>
                  </a:lnTo>
                  <a:lnTo>
                    <a:pt x="139884" y="188537"/>
                  </a:lnTo>
                  <a:lnTo>
                    <a:pt x="156106" y="135055"/>
                  </a:lnTo>
                  <a:lnTo>
                    <a:pt x="154371" y="139852"/>
                  </a:lnTo>
                  <a:lnTo>
                    <a:pt x="166479" y="196747"/>
                  </a:lnTo>
                  <a:lnTo>
                    <a:pt x="186398" y="252687"/>
                  </a:lnTo>
                  <a:lnTo>
                    <a:pt x="192340" y="263382"/>
                  </a:lnTo>
                  <a:lnTo>
                    <a:pt x="208300" y="278385"/>
                  </a:lnTo>
                  <a:lnTo>
                    <a:pt x="217469" y="284023"/>
                  </a:lnTo>
                  <a:lnTo>
                    <a:pt x="237016" y="287169"/>
                  </a:lnTo>
                  <a:lnTo>
                    <a:pt x="267393" y="284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07315" y="1968891"/>
              <a:ext cx="210282" cy="273680"/>
            </a:xfrm>
            <a:custGeom>
              <a:avLst/>
              <a:gdLst/>
              <a:ahLst/>
              <a:cxnLst/>
              <a:rect l="0" t="0" r="0" b="0"/>
              <a:pathLst>
                <a:path w="210282" h="273680">
                  <a:moveTo>
                    <a:pt x="10239" y="63109"/>
                  </a:moveTo>
                  <a:lnTo>
                    <a:pt x="1174" y="121725"/>
                  </a:lnTo>
                  <a:lnTo>
                    <a:pt x="0" y="183135"/>
                  </a:lnTo>
                  <a:lnTo>
                    <a:pt x="967" y="219035"/>
                  </a:lnTo>
                  <a:lnTo>
                    <a:pt x="2888" y="219702"/>
                  </a:lnTo>
                  <a:lnTo>
                    <a:pt x="5338" y="216637"/>
                  </a:lnTo>
                  <a:lnTo>
                    <a:pt x="4942" y="200754"/>
                  </a:lnTo>
                  <a:lnTo>
                    <a:pt x="3205" y="179266"/>
                  </a:lnTo>
                  <a:lnTo>
                    <a:pt x="8503" y="130637"/>
                  </a:lnTo>
                  <a:lnTo>
                    <a:pt x="15485" y="70988"/>
                  </a:lnTo>
                  <a:lnTo>
                    <a:pt x="30381" y="33858"/>
                  </a:lnTo>
                  <a:lnTo>
                    <a:pt x="49216" y="14623"/>
                  </a:lnTo>
                  <a:lnTo>
                    <a:pt x="60790" y="6219"/>
                  </a:lnTo>
                  <a:lnTo>
                    <a:pt x="86129" y="0"/>
                  </a:lnTo>
                  <a:lnTo>
                    <a:pt x="110648" y="2305"/>
                  </a:lnTo>
                  <a:lnTo>
                    <a:pt x="129345" y="11128"/>
                  </a:lnTo>
                  <a:lnTo>
                    <a:pt x="142334" y="29088"/>
                  </a:lnTo>
                  <a:lnTo>
                    <a:pt x="165794" y="84334"/>
                  </a:lnTo>
                  <a:lnTo>
                    <a:pt x="180461" y="134388"/>
                  </a:lnTo>
                  <a:lnTo>
                    <a:pt x="201965" y="195298"/>
                  </a:lnTo>
                  <a:lnTo>
                    <a:pt x="208639" y="246151"/>
                  </a:lnTo>
                  <a:lnTo>
                    <a:pt x="210281" y="2736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91295" y="2010943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11179" y="11178"/>
                  </a:lnTo>
                  <a:lnTo>
                    <a:pt x="34329" y="65567"/>
                  </a:lnTo>
                  <a:lnTo>
                    <a:pt x="60204" y="119796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01823" y="2000414"/>
              <a:ext cx="189515" cy="589597"/>
            </a:xfrm>
            <a:custGeom>
              <a:avLst/>
              <a:gdLst/>
              <a:ahLst/>
              <a:cxnLst/>
              <a:rect l="0" t="0" r="0" b="0"/>
              <a:pathLst>
                <a:path w="189515" h="589597">
                  <a:moveTo>
                    <a:pt x="189514" y="0"/>
                  </a:moveTo>
                  <a:lnTo>
                    <a:pt x="170385" y="63450"/>
                  </a:lnTo>
                  <a:lnTo>
                    <a:pt x="149514" y="121545"/>
                  </a:lnTo>
                  <a:lnTo>
                    <a:pt x="133779" y="173098"/>
                  </a:lnTo>
                  <a:lnTo>
                    <a:pt x="112170" y="222275"/>
                  </a:lnTo>
                  <a:lnTo>
                    <a:pt x="92304" y="282769"/>
                  </a:lnTo>
                  <a:lnTo>
                    <a:pt x="71786" y="340125"/>
                  </a:lnTo>
                  <a:lnTo>
                    <a:pt x="60135" y="388037"/>
                  </a:lnTo>
                  <a:lnTo>
                    <a:pt x="43684" y="439278"/>
                  </a:lnTo>
                  <a:lnTo>
                    <a:pt x="29581" y="491505"/>
                  </a:lnTo>
                  <a:lnTo>
                    <a:pt x="12405" y="54961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86247" y="2726880"/>
            <a:ext cx="2224821" cy="421141"/>
            <a:chOff x="386247" y="2726880"/>
            <a:chExt cx="2224821" cy="421141"/>
          </a:xfrm>
        </p:grpSpPr>
        <p:sp>
          <p:nvSpPr>
            <p:cNvPr id="58" name="Freeform 57"/>
            <p:cNvSpPr/>
            <p:nvPr/>
          </p:nvSpPr>
          <p:spPr>
            <a:xfrm>
              <a:off x="386247" y="2747895"/>
              <a:ext cx="376053" cy="400126"/>
            </a:xfrm>
            <a:custGeom>
              <a:avLst/>
              <a:gdLst/>
              <a:ahLst/>
              <a:cxnLst/>
              <a:rect l="0" t="0" r="0" b="0"/>
              <a:pathLst>
                <a:path w="376053" h="400126">
                  <a:moveTo>
                    <a:pt x="77006" y="400125"/>
                  </a:moveTo>
                  <a:lnTo>
                    <a:pt x="69771" y="371399"/>
                  </a:lnTo>
                  <a:lnTo>
                    <a:pt x="64009" y="311133"/>
                  </a:lnTo>
                  <a:lnTo>
                    <a:pt x="51952" y="253215"/>
                  </a:lnTo>
                  <a:lnTo>
                    <a:pt x="41767" y="202698"/>
                  </a:lnTo>
                  <a:lnTo>
                    <a:pt x="36929" y="150685"/>
                  </a:lnTo>
                  <a:lnTo>
                    <a:pt x="19654" y="90284"/>
                  </a:lnTo>
                  <a:lnTo>
                    <a:pt x="101" y="32420"/>
                  </a:lnTo>
                  <a:lnTo>
                    <a:pt x="0" y="22797"/>
                  </a:lnTo>
                  <a:lnTo>
                    <a:pt x="6127" y="5866"/>
                  </a:lnTo>
                  <a:lnTo>
                    <a:pt x="13375" y="1585"/>
                  </a:lnTo>
                  <a:lnTo>
                    <a:pt x="61751" y="0"/>
                  </a:lnTo>
                  <a:lnTo>
                    <a:pt x="116107" y="5623"/>
                  </a:lnTo>
                  <a:lnTo>
                    <a:pt x="167875" y="19169"/>
                  </a:lnTo>
                  <a:lnTo>
                    <a:pt x="229482" y="49845"/>
                  </a:lnTo>
                  <a:lnTo>
                    <a:pt x="292072" y="84359"/>
                  </a:lnTo>
                  <a:lnTo>
                    <a:pt x="332405" y="120546"/>
                  </a:lnTo>
                  <a:lnTo>
                    <a:pt x="346885" y="138997"/>
                  </a:lnTo>
                  <a:lnTo>
                    <a:pt x="366839" y="193910"/>
                  </a:lnTo>
                  <a:lnTo>
                    <a:pt x="376052" y="229840"/>
                  </a:lnTo>
                  <a:lnTo>
                    <a:pt x="369870" y="273421"/>
                  </a:lnTo>
                  <a:lnTo>
                    <a:pt x="362756" y="293510"/>
                  </a:lnTo>
                  <a:lnTo>
                    <a:pt x="351795" y="310236"/>
                  </a:lnTo>
                  <a:lnTo>
                    <a:pt x="332885" y="322350"/>
                  </a:lnTo>
                  <a:lnTo>
                    <a:pt x="276299" y="349502"/>
                  </a:lnTo>
                  <a:lnTo>
                    <a:pt x="223564" y="359450"/>
                  </a:lnTo>
                  <a:lnTo>
                    <a:pt x="168087" y="366744"/>
                  </a:lnTo>
                  <a:lnTo>
                    <a:pt x="129649" y="368539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5544" y="2768994"/>
              <a:ext cx="188892" cy="314692"/>
            </a:xfrm>
            <a:custGeom>
              <a:avLst/>
              <a:gdLst/>
              <a:ahLst/>
              <a:cxnLst/>
              <a:rect l="0" t="0" r="0" b="0"/>
              <a:pathLst>
                <a:path w="188892" h="314692">
                  <a:moveTo>
                    <a:pt x="52020" y="0"/>
                  </a:moveTo>
                  <a:lnTo>
                    <a:pt x="28301" y="58617"/>
                  </a:lnTo>
                  <a:lnTo>
                    <a:pt x="13583" y="120027"/>
                  </a:lnTo>
                  <a:lnTo>
                    <a:pt x="2530" y="178430"/>
                  </a:lnTo>
                  <a:lnTo>
                    <a:pt x="0" y="235027"/>
                  </a:lnTo>
                  <a:lnTo>
                    <a:pt x="5151" y="277219"/>
                  </a:lnTo>
                  <a:lnTo>
                    <a:pt x="10246" y="287758"/>
                  </a:lnTo>
                  <a:lnTo>
                    <a:pt x="25265" y="302588"/>
                  </a:lnTo>
                  <a:lnTo>
                    <a:pt x="46758" y="309959"/>
                  </a:lnTo>
                  <a:lnTo>
                    <a:pt x="98684" y="314691"/>
                  </a:lnTo>
                  <a:lnTo>
                    <a:pt x="156518" y="304250"/>
                  </a:lnTo>
                  <a:lnTo>
                    <a:pt x="1888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8621" y="2895336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3843" y="14655"/>
                  </a:lnTo>
                  <a:lnTo>
                    <a:pt x="26321" y="23334"/>
                  </a:lnTo>
                  <a:lnTo>
                    <a:pt x="0" y="3158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31792" y="2768994"/>
              <a:ext cx="157929" cy="18624"/>
            </a:xfrm>
            <a:custGeom>
              <a:avLst/>
              <a:gdLst/>
              <a:ahLst/>
              <a:cxnLst/>
              <a:rect l="0" t="0" r="0" b="0"/>
              <a:pathLst>
                <a:path w="157929" h="18624">
                  <a:moveTo>
                    <a:pt x="157928" y="0"/>
                  </a:moveTo>
                  <a:lnTo>
                    <a:pt x="115236" y="3120"/>
                  </a:lnTo>
                  <a:lnTo>
                    <a:pt x="61925" y="16789"/>
                  </a:lnTo>
                  <a:lnTo>
                    <a:pt x="26667" y="1862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59625" y="2803344"/>
              <a:ext cx="193308" cy="227004"/>
            </a:xfrm>
            <a:custGeom>
              <a:avLst/>
              <a:gdLst/>
              <a:ahLst/>
              <a:cxnLst/>
              <a:rect l="0" t="0" r="0" b="0"/>
              <a:pathLst>
                <a:path w="193308" h="227004">
                  <a:moveTo>
                    <a:pt x="193307" y="39350"/>
                  </a:moveTo>
                  <a:lnTo>
                    <a:pt x="182129" y="22582"/>
                  </a:lnTo>
                  <a:lnTo>
                    <a:pt x="167282" y="11231"/>
                  </a:lnTo>
                  <a:lnTo>
                    <a:pt x="147815" y="3456"/>
                  </a:lnTo>
                  <a:lnTo>
                    <a:pt x="123566" y="0"/>
                  </a:lnTo>
                  <a:lnTo>
                    <a:pt x="100310" y="4704"/>
                  </a:lnTo>
                  <a:lnTo>
                    <a:pt x="70606" y="20506"/>
                  </a:lnTo>
                  <a:lnTo>
                    <a:pt x="26284" y="56019"/>
                  </a:lnTo>
                  <a:lnTo>
                    <a:pt x="1398" y="112241"/>
                  </a:lnTo>
                  <a:lnTo>
                    <a:pt x="0" y="136867"/>
                  </a:lnTo>
                  <a:lnTo>
                    <a:pt x="4447" y="161070"/>
                  </a:lnTo>
                  <a:lnTo>
                    <a:pt x="20105" y="187849"/>
                  </a:lnTo>
                  <a:lnTo>
                    <a:pt x="32880" y="203226"/>
                  </a:lnTo>
                  <a:lnTo>
                    <a:pt x="58816" y="219447"/>
                  </a:lnTo>
                  <a:lnTo>
                    <a:pt x="107426" y="227003"/>
                  </a:lnTo>
                  <a:lnTo>
                    <a:pt x="155849" y="225376"/>
                  </a:lnTo>
                  <a:lnTo>
                    <a:pt x="182779" y="21833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81786" y="2842694"/>
              <a:ext cx="13303" cy="189514"/>
            </a:xfrm>
            <a:custGeom>
              <a:avLst/>
              <a:gdLst/>
              <a:ahLst/>
              <a:cxnLst/>
              <a:rect l="0" t="0" r="0" b="0"/>
              <a:pathLst>
                <a:path w="13303" h="189514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2177" y="78807"/>
                  </a:lnTo>
                  <a:lnTo>
                    <a:pt x="8721" y="133677"/>
                  </a:lnTo>
                  <a:lnTo>
                    <a:pt x="277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89803" y="283216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0"/>
                  </a:lnTo>
                  <a:lnTo>
                    <a:pt x="108098" y="5590"/>
                  </a:lnTo>
                  <a:lnTo>
                    <a:pt x="49893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31917" y="300062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1"/>
                  </a:lnTo>
                  <a:lnTo>
                    <a:pt x="90543" y="1170"/>
                  </a:lnTo>
                  <a:lnTo>
                    <a:pt x="3525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74072" y="2768670"/>
              <a:ext cx="204781" cy="263538"/>
            </a:xfrm>
            <a:custGeom>
              <a:avLst/>
              <a:gdLst/>
              <a:ahLst/>
              <a:cxnLst/>
              <a:rect l="0" t="0" r="0" b="0"/>
              <a:pathLst>
                <a:path w="204781" h="263538">
                  <a:moveTo>
                    <a:pt x="0" y="231952"/>
                  </a:moveTo>
                  <a:lnTo>
                    <a:pt x="16788" y="168501"/>
                  </a:lnTo>
                  <a:lnTo>
                    <a:pt x="23333" y="107287"/>
                  </a:lnTo>
                  <a:lnTo>
                    <a:pt x="26748" y="79449"/>
                  </a:lnTo>
                  <a:lnTo>
                    <a:pt x="24366" y="55378"/>
                  </a:lnTo>
                  <a:lnTo>
                    <a:pt x="25603" y="51065"/>
                  </a:lnTo>
                  <a:lnTo>
                    <a:pt x="28767" y="51699"/>
                  </a:lnTo>
                  <a:lnTo>
                    <a:pt x="33216" y="55631"/>
                  </a:lnTo>
                  <a:lnTo>
                    <a:pt x="58634" y="102032"/>
                  </a:lnTo>
                  <a:lnTo>
                    <a:pt x="67165" y="110244"/>
                  </a:lnTo>
                  <a:lnTo>
                    <a:pt x="76362" y="114548"/>
                  </a:lnTo>
                  <a:lnTo>
                    <a:pt x="95940" y="116211"/>
                  </a:lnTo>
                  <a:lnTo>
                    <a:pt x="116340" y="106812"/>
                  </a:lnTo>
                  <a:lnTo>
                    <a:pt x="134765" y="90936"/>
                  </a:lnTo>
                  <a:lnTo>
                    <a:pt x="156125" y="52148"/>
                  </a:lnTo>
                  <a:lnTo>
                    <a:pt x="162976" y="30376"/>
                  </a:lnTo>
                  <a:lnTo>
                    <a:pt x="168002" y="0"/>
                  </a:lnTo>
                  <a:lnTo>
                    <a:pt x="170493" y="108"/>
                  </a:lnTo>
                  <a:lnTo>
                    <a:pt x="173323" y="3690"/>
                  </a:lnTo>
                  <a:lnTo>
                    <a:pt x="177307" y="36676"/>
                  </a:lnTo>
                  <a:lnTo>
                    <a:pt x="172587" y="92990"/>
                  </a:lnTo>
                  <a:lnTo>
                    <a:pt x="180494" y="152986"/>
                  </a:lnTo>
                  <a:lnTo>
                    <a:pt x="196731" y="210201"/>
                  </a:lnTo>
                  <a:lnTo>
                    <a:pt x="204780" y="239935"/>
                  </a:lnTo>
                  <a:lnTo>
                    <a:pt x="200042" y="26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89927" y="2733388"/>
              <a:ext cx="178985" cy="319877"/>
            </a:xfrm>
            <a:custGeom>
              <a:avLst/>
              <a:gdLst/>
              <a:ahLst/>
              <a:cxnLst/>
              <a:rect l="0" t="0" r="0" b="0"/>
              <a:pathLst>
                <a:path w="178985" h="319877">
                  <a:moveTo>
                    <a:pt x="0" y="267233"/>
                  </a:moveTo>
                  <a:lnTo>
                    <a:pt x="5589" y="208616"/>
                  </a:lnTo>
                  <a:lnTo>
                    <a:pt x="11893" y="148376"/>
                  </a:lnTo>
                  <a:lnTo>
                    <a:pt x="27002" y="94017"/>
                  </a:lnTo>
                  <a:lnTo>
                    <a:pt x="36269" y="33236"/>
                  </a:lnTo>
                  <a:lnTo>
                    <a:pt x="51561" y="1499"/>
                  </a:lnTo>
                  <a:lnTo>
                    <a:pt x="56600" y="0"/>
                  </a:lnTo>
                  <a:lnTo>
                    <a:pt x="61130" y="3680"/>
                  </a:lnTo>
                  <a:lnTo>
                    <a:pt x="92382" y="63797"/>
                  </a:lnTo>
                  <a:lnTo>
                    <a:pt x="101462" y="111419"/>
                  </a:lnTo>
                  <a:lnTo>
                    <a:pt x="110391" y="159455"/>
                  </a:lnTo>
                  <a:lnTo>
                    <a:pt x="134370" y="217608"/>
                  </a:lnTo>
                  <a:lnTo>
                    <a:pt x="154401" y="272985"/>
                  </a:lnTo>
                  <a:lnTo>
                    <a:pt x="178984" y="31987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42570" y="292692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33593" y="2726880"/>
              <a:ext cx="177475" cy="261210"/>
            </a:xfrm>
            <a:custGeom>
              <a:avLst/>
              <a:gdLst/>
              <a:ahLst/>
              <a:cxnLst/>
              <a:rect l="0" t="0" r="0" b="0"/>
              <a:pathLst>
                <a:path w="177475" h="261210">
                  <a:moveTo>
                    <a:pt x="40604" y="0"/>
                  </a:moveTo>
                  <a:lnTo>
                    <a:pt x="32270" y="37479"/>
                  </a:lnTo>
                  <a:lnTo>
                    <a:pt x="24919" y="88902"/>
                  </a:lnTo>
                  <a:lnTo>
                    <a:pt x="6136" y="138054"/>
                  </a:lnTo>
                  <a:lnTo>
                    <a:pt x="0" y="198543"/>
                  </a:lnTo>
                  <a:lnTo>
                    <a:pt x="2057" y="238592"/>
                  </a:lnTo>
                  <a:lnTo>
                    <a:pt x="4377" y="250309"/>
                  </a:lnTo>
                  <a:lnTo>
                    <a:pt x="11773" y="256950"/>
                  </a:lnTo>
                  <a:lnTo>
                    <a:pt x="35589" y="261209"/>
                  </a:lnTo>
                  <a:lnTo>
                    <a:pt x="91302" y="255581"/>
                  </a:lnTo>
                  <a:lnTo>
                    <a:pt x="148061" y="253257"/>
                  </a:lnTo>
                  <a:lnTo>
                    <a:pt x="17747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00082" y="2640541"/>
            <a:ext cx="3740635" cy="570651"/>
            <a:chOff x="400082" y="2640541"/>
            <a:chExt cx="3740635" cy="570651"/>
          </a:xfrm>
        </p:grpSpPr>
        <p:sp>
          <p:nvSpPr>
            <p:cNvPr id="71" name="Freeform 70"/>
            <p:cNvSpPr/>
            <p:nvPr/>
          </p:nvSpPr>
          <p:spPr>
            <a:xfrm>
              <a:off x="2923060" y="2640541"/>
              <a:ext cx="179494" cy="277327"/>
            </a:xfrm>
            <a:custGeom>
              <a:avLst/>
              <a:gdLst/>
              <a:ahLst/>
              <a:cxnLst/>
              <a:rect l="0" t="0" r="0" b="0"/>
              <a:pathLst>
                <a:path w="179494" h="277327">
                  <a:moveTo>
                    <a:pt x="56504" y="86339"/>
                  </a:moveTo>
                  <a:lnTo>
                    <a:pt x="45326" y="97518"/>
                  </a:lnTo>
                  <a:lnTo>
                    <a:pt x="39838" y="115484"/>
                  </a:lnTo>
                  <a:lnTo>
                    <a:pt x="36315" y="170735"/>
                  </a:lnTo>
                  <a:lnTo>
                    <a:pt x="29594" y="194429"/>
                  </a:lnTo>
                  <a:lnTo>
                    <a:pt x="21148" y="215098"/>
                  </a:lnTo>
                  <a:lnTo>
                    <a:pt x="9691" y="274553"/>
                  </a:lnTo>
                  <a:lnTo>
                    <a:pt x="6578" y="277326"/>
                  </a:lnTo>
                  <a:lnTo>
                    <a:pt x="3333" y="274495"/>
                  </a:lnTo>
                  <a:lnTo>
                    <a:pt x="0" y="267928"/>
                  </a:lnTo>
                  <a:lnTo>
                    <a:pt x="2536" y="248154"/>
                  </a:lnTo>
                  <a:lnTo>
                    <a:pt x="7952" y="223768"/>
                  </a:lnTo>
                  <a:lnTo>
                    <a:pt x="5016" y="169984"/>
                  </a:lnTo>
                  <a:lnTo>
                    <a:pt x="4090" y="108711"/>
                  </a:lnTo>
                  <a:lnTo>
                    <a:pt x="6247" y="49858"/>
                  </a:lnTo>
                  <a:lnTo>
                    <a:pt x="15060" y="25672"/>
                  </a:lnTo>
                  <a:lnTo>
                    <a:pt x="33015" y="9463"/>
                  </a:lnTo>
                  <a:lnTo>
                    <a:pt x="44354" y="3503"/>
                  </a:lnTo>
                  <a:lnTo>
                    <a:pt x="69432" y="0"/>
                  </a:lnTo>
                  <a:lnTo>
                    <a:pt x="118070" y="7284"/>
                  </a:lnTo>
                  <a:lnTo>
                    <a:pt x="150785" y="22231"/>
                  </a:lnTo>
                  <a:lnTo>
                    <a:pt x="165867" y="37960"/>
                  </a:lnTo>
                  <a:lnTo>
                    <a:pt x="175300" y="57818"/>
                  </a:lnTo>
                  <a:lnTo>
                    <a:pt x="179493" y="82242"/>
                  </a:lnTo>
                  <a:lnTo>
                    <a:pt x="175117" y="102456"/>
                  </a:lnTo>
                  <a:lnTo>
                    <a:pt x="153243" y="134497"/>
                  </a:lnTo>
                  <a:lnTo>
                    <a:pt x="127672" y="150651"/>
                  </a:lnTo>
                  <a:lnTo>
                    <a:pt x="77561" y="160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39532" y="2674238"/>
              <a:ext cx="103246" cy="255855"/>
            </a:xfrm>
            <a:custGeom>
              <a:avLst/>
              <a:gdLst/>
              <a:ahLst/>
              <a:cxnLst/>
              <a:rect l="0" t="0" r="0" b="0"/>
              <a:pathLst>
                <a:path w="103246" h="255855">
                  <a:moveTo>
                    <a:pt x="50602" y="0"/>
                  </a:moveTo>
                  <a:lnTo>
                    <a:pt x="33814" y="63450"/>
                  </a:lnTo>
                  <a:lnTo>
                    <a:pt x="27269" y="124664"/>
                  </a:lnTo>
                  <a:lnTo>
                    <a:pt x="11698" y="187906"/>
                  </a:lnTo>
                  <a:lnTo>
                    <a:pt x="0" y="247533"/>
                  </a:lnTo>
                  <a:lnTo>
                    <a:pt x="1660" y="253929"/>
                  </a:lnTo>
                  <a:lnTo>
                    <a:pt x="5106" y="255854"/>
                  </a:lnTo>
                  <a:lnTo>
                    <a:pt x="62165" y="238215"/>
                  </a:lnTo>
                  <a:lnTo>
                    <a:pt x="10324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05948" y="2707126"/>
              <a:ext cx="161986" cy="198740"/>
            </a:xfrm>
            <a:custGeom>
              <a:avLst/>
              <a:gdLst/>
              <a:ahLst/>
              <a:cxnLst/>
              <a:rect l="0" t="0" r="0" b="0"/>
              <a:pathLst>
                <a:path w="161986" h="198740">
                  <a:moveTo>
                    <a:pt x="0" y="198739"/>
                  </a:moveTo>
                  <a:lnTo>
                    <a:pt x="14654" y="136646"/>
                  </a:lnTo>
                  <a:lnTo>
                    <a:pt x="40000" y="83068"/>
                  </a:lnTo>
                  <a:lnTo>
                    <a:pt x="66105" y="19767"/>
                  </a:lnTo>
                  <a:lnTo>
                    <a:pt x="72146" y="9234"/>
                  </a:lnTo>
                  <a:lnTo>
                    <a:pt x="79683" y="3382"/>
                  </a:lnTo>
                  <a:lnTo>
                    <a:pt x="88217" y="651"/>
                  </a:lnTo>
                  <a:lnTo>
                    <a:pt x="97415" y="0"/>
                  </a:lnTo>
                  <a:lnTo>
                    <a:pt x="104718" y="4245"/>
                  </a:lnTo>
                  <a:lnTo>
                    <a:pt x="139930" y="62201"/>
                  </a:lnTo>
                  <a:lnTo>
                    <a:pt x="160915" y="120144"/>
                  </a:lnTo>
                  <a:lnTo>
                    <a:pt x="161985" y="143921"/>
                  </a:lnTo>
                  <a:lnTo>
                    <a:pt x="157927" y="188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79647" y="2821637"/>
              <a:ext cx="73701" cy="42115"/>
            </a:xfrm>
            <a:custGeom>
              <a:avLst/>
              <a:gdLst/>
              <a:ahLst/>
              <a:cxnLst/>
              <a:rect l="0" t="0" r="0" b="0"/>
              <a:pathLst>
                <a:path w="73701" h="42115">
                  <a:moveTo>
                    <a:pt x="73700" y="42114"/>
                  </a:moveTo>
                  <a:lnTo>
                    <a:pt x="38802" y="12806"/>
                  </a:lnTo>
                  <a:lnTo>
                    <a:pt x="22705" y="56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34888" y="2744919"/>
              <a:ext cx="139558" cy="152694"/>
            </a:xfrm>
            <a:custGeom>
              <a:avLst/>
              <a:gdLst/>
              <a:ahLst/>
              <a:cxnLst/>
              <a:rect l="0" t="0" r="0" b="0"/>
              <a:pathLst>
                <a:path w="139558" h="152694">
                  <a:moveTo>
                    <a:pt x="139557" y="13547"/>
                  </a:moveTo>
                  <a:lnTo>
                    <a:pt x="122790" y="2369"/>
                  </a:lnTo>
                  <a:lnTo>
                    <a:pt x="102079" y="0"/>
                  </a:lnTo>
                  <a:lnTo>
                    <a:pt x="78447" y="4017"/>
                  </a:lnTo>
                  <a:lnTo>
                    <a:pt x="46581" y="19432"/>
                  </a:lnTo>
                  <a:lnTo>
                    <a:pt x="29604" y="32150"/>
                  </a:lnTo>
                  <a:lnTo>
                    <a:pt x="12482" y="58053"/>
                  </a:lnTo>
                  <a:lnTo>
                    <a:pt x="0" y="93544"/>
                  </a:lnTo>
                  <a:lnTo>
                    <a:pt x="1882" y="116952"/>
                  </a:lnTo>
                  <a:lnTo>
                    <a:pt x="5660" y="128107"/>
                  </a:lnTo>
                  <a:lnTo>
                    <a:pt x="19216" y="143621"/>
                  </a:lnTo>
                  <a:lnTo>
                    <a:pt x="27744" y="149396"/>
                  </a:lnTo>
                  <a:lnTo>
                    <a:pt x="46579" y="152693"/>
                  </a:lnTo>
                  <a:lnTo>
                    <a:pt x="107972" y="13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20936" y="2737409"/>
              <a:ext cx="100909" cy="192328"/>
            </a:xfrm>
            <a:custGeom>
              <a:avLst/>
              <a:gdLst/>
              <a:ahLst/>
              <a:cxnLst/>
              <a:rect l="0" t="0" r="0" b="0"/>
              <a:pathLst>
                <a:path w="100909" h="192328">
                  <a:moveTo>
                    <a:pt x="27209" y="0"/>
                  </a:moveTo>
                  <a:lnTo>
                    <a:pt x="19973" y="27556"/>
                  </a:lnTo>
                  <a:lnTo>
                    <a:pt x="11092" y="83779"/>
                  </a:lnTo>
                  <a:lnTo>
                    <a:pt x="207" y="126209"/>
                  </a:lnTo>
                  <a:lnTo>
                    <a:pt x="0" y="152019"/>
                  </a:lnTo>
                  <a:lnTo>
                    <a:pt x="7707" y="171289"/>
                  </a:lnTo>
                  <a:lnTo>
                    <a:pt x="22051" y="184533"/>
                  </a:lnTo>
                  <a:lnTo>
                    <a:pt x="30789" y="189703"/>
                  </a:lnTo>
                  <a:lnTo>
                    <a:pt x="49857" y="192327"/>
                  </a:lnTo>
                  <a:lnTo>
                    <a:pt x="10090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90259" y="2790051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5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90259" y="268476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1" y="17959"/>
                  </a:lnTo>
                  <a:lnTo>
                    <a:pt x="19370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46902" y="2687693"/>
              <a:ext cx="193815" cy="240530"/>
            </a:xfrm>
            <a:custGeom>
              <a:avLst/>
              <a:gdLst/>
              <a:ahLst/>
              <a:cxnLst/>
              <a:rect l="0" t="0" r="0" b="0"/>
              <a:pathLst>
                <a:path w="193815" h="240530">
                  <a:moveTo>
                    <a:pt x="148683" y="18130"/>
                  </a:moveTo>
                  <a:lnTo>
                    <a:pt x="131916" y="6952"/>
                  </a:lnTo>
                  <a:lnTo>
                    <a:pt x="93542" y="0"/>
                  </a:lnTo>
                  <a:lnTo>
                    <a:pt x="50717" y="3530"/>
                  </a:lnTo>
                  <a:lnTo>
                    <a:pt x="28714" y="12031"/>
                  </a:lnTo>
                  <a:lnTo>
                    <a:pt x="19571" y="17574"/>
                  </a:lnTo>
                  <a:lnTo>
                    <a:pt x="6292" y="33091"/>
                  </a:lnTo>
                  <a:lnTo>
                    <a:pt x="1113" y="42142"/>
                  </a:lnTo>
                  <a:lnTo>
                    <a:pt x="0" y="50516"/>
                  </a:lnTo>
                  <a:lnTo>
                    <a:pt x="5003" y="66059"/>
                  </a:lnTo>
                  <a:lnTo>
                    <a:pt x="11952" y="71140"/>
                  </a:lnTo>
                  <a:lnTo>
                    <a:pt x="69832" y="85553"/>
                  </a:lnTo>
                  <a:lnTo>
                    <a:pt x="123315" y="100165"/>
                  </a:lnTo>
                  <a:lnTo>
                    <a:pt x="165769" y="124369"/>
                  </a:lnTo>
                  <a:lnTo>
                    <a:pt x="180844" y="139047"/>
                  </a:lnTo>
                  <a:lnTo>
                    <a:pt x="191443" y="157269"/>
                  </a:lnTo>
                  <a:lnTo>
                    <a:pt x="193814" y="180185"/>
                  </a:lnTo>
                  <a:lnTo>
                    <a:pt x="189798" y="203629"/>
                  </a:lnTo>
                  <a:lnTo>
                    <a:pt x="180215" y="221847"/>
                  </a:lnTo>
                  <a:lnTo>
                    <a:pt x="161917" y="234623"/>
                  </a:lnTo>
                  <a:lnTo>
                    <a:pt x="150487" y="239668"/>
                  </a:lnTo>
                  <a:lnTo>
                    <a:pt x="92454" y="240529"/>
                  </a:lnTo>
                  <a:lnTo>
                    <a:pt x="43398" y="239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0082" y="2958565"/>
              <a:ext cx="3674447" cy="252627"/>
            </a:xfrm>
            <a:custGeom>
              <a:avLst/>
              <a:gdLst/>
              <a:ahLst/>
              <a:cxnLst/>
              <a:rect l="0" t="0" r="0" b="0"/>
              <a:pathLst>
                <a:path w="3674447" h="252627">
                  <a:moveTo>
                    <a:pt x="3674446" y="52585"/>
                  </a:moveTo>
                  <a:lnTo>
                    <a:pt x="3620302" y="52585"/>
                  </a:lnTo>
                  <a:lnTo>
                    <a:pt x="3559766" y="46996"/>
                  </a:lnTo>
                  <a:lnTo>
                    <a:pt x="3504784" y="35796"/>
                  </a:lnTo>
                  <a:lnTo>
                    <a:pt x="3449871" y="31623"/>
                  </a:lnTo>
                  <a:lnTo>
                    <a:pt x="3391486" y="24667"/>
                  </a:lnTo>
                  <a:lnTo>
                    <a:pt x="3328651" y="18604"/>
                  </a:lnTo>
                  <a:lnTo>
                    <a:pt x="3271179" y="12077"/>
                  </a:lnTo>
                  <a:lnTo>
                    <a:pt x="3223247" y="10947"/>
                  </a:lnTo>
                  <a:lnTo>
                    <a:pt x="3163054" y="10565"/>
                  </a:lnTo>
                  <a:lnTo>
                    <a:pt x="3102984" y="7370"/>
                  </a:lnTo>
                  <a:lnTo>
                    <a:pt x="3052399" y="2143"/>
                  </a:lnTo>
                  <a:lnTo>
                    <a:pt x="3000366" y="595"/>
                  </a:lnTo>
                  <a:lnTo>
                    <a:pt x="2951023" y="136"/>
                  </a:lnTo>
                  <a:lnTo>
                    <a:pt x="2903648" y="0"/>
                  </a:lnTo>
                  <a:lnTo>
                    <a:pt x="2849447" y="3079"/>
                  </a:lnTo>
                  <a:lnTo>
                    <a:pt x="2792053" y="8281"/>
                  </a:lnTo>
                  <a:lnTo>
                    <a:pt x="2738003" y="9822"/>
                  </a:lnTo>
                  <a:lnTo>
                    <a:pt x="2684943" y="10279"/>
                  </a:lnTo>
                  <a:lnTo>
                    <a:pt x="2632177" y="10414"/>
                  </a:lnTo>
                  <a:lnTo>
                    <a:pt x="2576378" y="10454"/>
                  </a:lnTo>
                  <a:lnTo>
                    <a:pt x="2518511" y="10466"/>
                  </a:lnTo>
                  <a:lnTo>
                    <a:pt x="2464321" y="13589"/>
                  </a:lnTo>
                  <a:lnTo>
                    <a:pt x="2408100" y="18804"/>
                  </a:lnTo>
                  <a:lnTo>
                    <a:pt x="2346988" y="23469"/>
                  </a:lnTo>
                  <a:lnTo>
                    <a:pt x="2287547" y="29140"/>
                  </a:lnTo>
                  <a:lnTo>
                    <a:pt x="2229771" y="33940"/>
                  </a:lnTo>
                  <a:lnTo>
                    <a:pt x="2171318" y="39651"/>
                  </a:lnTo>
                  <a:lnTo>
                    <a:pt x="2113834" y="44463"/>
                  </a:lnTo>
                  <a:lnTo>
                    <a:pt x="2055468" y="50178"/>
                  </a:lnTo>
                  <a:lnTo>
                    <a:pt x="1998009" y="54991"/>
                  </a:lnTo>
                  <a:lnTo>
                    <a:pt x="1936531" y="60707"/>
                  </a:lnTo>
                  <a:lnTo>
                    <a:pt x="1876981" y="65520"/>
                  </a:lnTo>
                  <a:lnTo>
                    <a:pt x="1816053" y="74355"/>
                  </a:lnTo>
                  <a:lnTo>
                    <a:pt x="1772247" y="79808"/>
                  </a:lnTo>
                  <a:lnTo>
                    <a:pt x="1713531" y="84048"/>
                  </a:lnTo>
                  <a:lnTo>
                    <a:pt x="1652200" y="92193"/>
                  </a:lnTo>
                  <a:lnTo>
                    <a:pt x="1589574" y="102015"/>
                  </a:lnTo>
                  <a:lnTo>
                    <a:pt x="1526565" y="111165"/>
                  </a:lnTo>
                  <a:lnTo>
                    <a:pt x="1463442" y="115565"/>
                  </a:lnTo>
                  <a:lnTo>
                    <a:pt x="1400285" y="123758"/>
                  </a:lnTo>
                  <a:lnTo>
                    <a:pt x="1338288" y="132425"/>
                  </a:lnTo>
                  <a:lnTo>
                    <a:pt x="1280014" y="136683"/>
                  </a:lnTo>
                  <a:lnTo>
                    <a:pt x="1235310" y="141824"/>
                  </a:lnTo>
                  <a:lnTo>
                    <a:pt x="1191265" y="148009"/>
                  </a:lnTo>
                  <a:lnTo>
                    <a:pt x="1147123" y="154657"/>
                  </a:lnTo>
                  <a:lnTo>
                    <a:pt x="1100209" y="161511"/>
                  </a:lnTo>
                  <a:lnTo>
                    <a:pt x="1055181" y="165337"/>
                  </a:lnTo>
                  <a:lnTo>
                    <a:pt x="1010602" y="168208"/>
                  </a:lnTo>
                  <a:lnTo>
                    <a:pt x="963493" y="173383"/>
                  </a:lnTo>
                  <a:lnTo>
                    <a:pt x="915260" y="179583"/>
                  </a:lnTo>
                  <a:lnTo>
                    <a:pt x="867697" y="185067"/>
                  </a:lnTo>
                  <a:lnTo>
                    <a:pt x="823161" y="187505"/>
                  </a:lnTo>
                  <a:lnTo>
                    <a:pt x="776851" y="191708"/>
                  </a:lnTo>
                  <a:lnTo>
                    <a:pt x="730142" y="196306"/>
                  </a:lnTo>
                  <a:lnTo>
                    <a:pt x="685986" y="198349"/>
                  </a:lnTo>
                  <a:lnTo>
                    <a:pt x="642965" y="202377"/>
                  </a:lnTo>
                  <a:lnTo>
                    <a:pt x="599278" y="206897"/>
                  </a:lnTo>
                  <a:lnTo>
                    <a:pt x="552565" y="208905"/>
                  </a:lnTo>
                  <a:lnTo>
                    <a:pt x="504508" y="212918"/>
                  </a:lnTo>
                  <a:lnTo>
                    <a:pt x="457023" y="217431"/>
                  </a:lnTo>
                  <a:lnTo>
                    <a:pt x="412522" y="219436"/>
                  </a:lnTo>
                  <a:lnTo>
                    <a:pt x="366227" y="223447"/>
                  </a:lnTo>
                  <a:lnTo>
                    <a:pt x="318356" y="229129"/>
                  </a:lnTo>
                  <a:lnTo>
                    <a:pt x="269783" y="235554"/>
                  </a:lnTo>
                  <a:lnTo>
                    <a:pt x="224019" y="239189"/>
                  </a:lnTo>
                  <a:lnTo>
                    <a:pt x="179113" y="241975"/>
                  </a:lnTo>
                  <a:lnTo>
                    <a:pt x="131859" y="247112"/>
                  </a:lnTo>
                  <a:lnTo>
                    <a:pt x="70395" y="250993"/>
                  </a:lnTo>
                  <a:lnTo>
                    <a:pt x="39476" y="251900"/>
                  </a:lnTo>
                  <a:lnTo>
                    <a:pt x="0" y="252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506197" y="2442611"/>
            <a:ext cx="1958301" cy="442198"/>
            <a:chOff x="4506197" y="2442611"/>
            <a:chExt cx="1958301" cy="442198"/>
          </a:xfrm>
        </p:grpSpPr>
        <p:sp>
          <p:nvSpPr>
            <p:cNvPr id="82" name="Freeform 81"/>
            <p:cNvSpPr/>
            <p:nvPr/>
          </p:nvSpPr>
          <p:spPr>
            <a:xfrm>
              <a:off x="4658535" y="2453139"/>
              <a:ext cx="26647" cy="431670"/>
            </a:xfrm>
            <a:custGeom>
              <a:avLst/>
              <a:gdLst/>
              <a:ahLst/>
              <a:cxnLst/>
              <a:rect l="0" t="0" r="0" b="0"/>
              <a:pathLst>
                <a:path w="26647" h="43167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11088" y="192006"/>
                  </a:lnTo>
                  <a:lnTo>
                    <a:pt x="14627" y="253423"/>
                  </a:lnTo>
                  <a:lnTo>
                    <a:pt x="23059" y="314182"/>
                  </a:lnTo>
                  <a:lnTo>
                    <a:pt x="25937" y="376963"/>
                  </a:lnTo>
                  <a:lnTo>
                    <a:pt x="26646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06197" y="2611067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04595" y="5589"/>
                  </a:lnTo>
                  <a:lnTo>
                    <a:pt x="142016" y="17958"/>
                  </a:lnTo>
                  <a:lnTo>
                    <a:pt x="91861" y="28198"/>
                  </a:lnTo>
                  <a:lnTo>
                    <a:pt x="35519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79938" y="2442611"/>
              <a:ext cx="147399" cy="417221"/>
            </a:xfrm>
            <a:custGeom>
              <a:avLst/>
              <a:gdLst/>
              <a:ahLst/>
              <a:cxnLst/>
              <a:rect l="0" t="0" r="0" b="0"/>
              <a:pathLst>
                <a:path w="147399" h="41722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8333" y="200219"/>
                  </a:lnTo>
                  <a:lnTo>
                    <a:pt x="9878" y="252736"/>
                  </a:lnTo>
                  <a:lnTo>
                    <a:pt x="10335" y="305342"/>
                  </a:lnTo>
                  <a:lnTo>
                    <a:pt x="7351" y="354854"/>
                  </a:lnTo>
                  <a:lnTo>
                    <a:pt x="968" y="417220"/>
                  </a:lnTo>
                  <a:lnTo>
                    <a:pt x="1255" y="360301"/>
                  </a:lnTo>
                  <a:lnTo>
                    <a:pt x="9076" y="300044"/>
                  </a:lnTo>
                  <a:lnTo>
                    <a:pt x="21276" y="264767"/>
                  </a:lnTo>
                  <a:lnTo>
                    <a:pt x="39709" y="237677"/>
                  </a:lnTo>
                  <a:lnTo>
                    <a:pt x="65577" y="220421"/>
                  </a:lnTo>
                  <a:lnTo>
                    <a:pt x="85297" y="218068"/>
                  </a:lnTo>
                  <a:lnTo>
                    <a:pt x="95469" y="219078"/>
                  </a:lnTo>
                  <a:lnTo>
                    <a:pt x="103420" y="223261"/>
                  </a:lnTo>
                  <a:lnTo>
                    <a:pt x="115374" y="237267"/>
                  </a:lnTo>
                  <a:lnTo>
                    <a:pt x="128681" y="270473"/>
                  </a:lnTo>
                  <a:lnTo>
                    <a:pt x="136422" y="329681"/>
                  </a:lnTo>
                  <a:lnTo>
                    <a:pt x="144884" y="374478"/>
                  </a:lnTo>
                  <a:lnTo>
                    <a:pt x="147398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79979" y="2607830"/>
              <a:ext cx="148417" cy="209712"/>
            </a:xfrm>
            <a:custGeom>
              <a:avLst/>
              <a:gdLst/>
              <a:ahLst/>
              <a:cxnLst/>
              <a:rect l="0" t="0" r="0" b="0"/>
              <a:pathLst>
                <a:path w="148417" h="209712">
                  <a:moveTo>
                    <a:pt x="0" y="129579"/>
                  </a:moveTo>
                  <a:lnTo>
                    <a:pt x="11179" y="118401"/>
                  </a:lnTo>
                  <a:lnTo>
                    <a:pt x="73217" y="94735"/>
                  </a:lnTo>
                  <a:lnTo>
                    <a:pt x="127763" y="64384"/>
                  </a:lnTo>
                  <a:lnTo>
                    <a:pt x="141792" y="50301"/>
                  </a:lnTo>
                  <a:lnTo>
                    <a:pt x="147170" y="41632"/>
                  </a:lnTo>
                  <a:lnTo>
                    <a:pt x="148416" y="33513"/>
                  </a:lnTo>
                  <a:lnTo>
                    <a:pt x="146907" y="25760"/>
                  </a:lnTo>
                  <a:lnTo>
                    <a:pt x="143562" y="18253"/>
                  </a:lnTo>
                  <a:lnTo>
                    <a:pt x="130486" y="6791"/>
                  </a:lnTo>
                  <a:lnTo>
                    <a:pt x="122085" y="2097"/>
                  </a:lnTo>
                  <a:lnTo>
                    <a:pt x="103393" y="0"/>
                  </a:lnTo>
                  <a:lnTo>
                    <a:pt x="83387" y="4138"/>
                  </a:lnTo>
                  <a:lnTo>
                    <a:pt x="62798" y="13776"/>
                  </a:lnTo>
                  <a:lnTo>
                    <a:pt x="37064" y="37945"/>
                  </a:lnTo>
                  <a:lnTo>
                    <a:pt x="14621" y="72922"/>
                  </a:lnTo>
                  <a:lnTo>
                    <a:pt x="4332" y="112922"/>
                  </a:lnTo>
                  <a:lnTo>
                    <a:pt x="6873" y="148820"/>
                  </a:lnTo>
                  <a:lnTo>
                    <a:pt x="15143" y="167766"/>
                  </a:lnTo>
                  <a:lnTo>
                    <a:pt x="39516" y="198993"/>
                  </a:lnTo>
                  <a:lnTo>
                    <a:pt x="62406" y="207223"/>
                  </a:lnTo>
                  <a:lnTo>
                    <a:pt x="89737" y="209711"/>
                  </a:lnTo>
                  <a:lnTo>
                    <a:pt x="136871" y="2032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11606" y="2600538"/>
              <a:ext cx="84229" cy="254657"/>
            </a:xfrm>
            <a:custGeom>
              <a:avLst/>
              <a:gdLst/>
              <a:ahLst/>
              <a:cxnLst/>
              <a:rect l="0" t="0" r="0" b="0"/>
              <a:pathLst>
                <a:path w="84229" h="254657">
                  <a:moveTo>
                    <a:pt x="0" y="84228"/>
                  </a:moveTo>
                  <a:lnTo>
                    <a:pt x="0" y="142845"/>
                  </a:lnTo>
                  <a:lnTo>
                    <a:pt x="9575" y="195849"/>
                  </a:lnTo>
                  <a:lnTo>
                    <a:pt x="33814" y="252132"/>
                  </a:lnTo>
                  <a:lnTo>
                    <a:pt x="36581" y="254656"/>
                  </a:lnTo>
                  <a:lnTo>
                    <a:pt x="38425" y="251659"/>
                  </a:lnTo>
                  <a:lnTo>
                    <a:pt x="39655" y="244982"/>
                  </a:lnTo>
                  <a:lnTo>
                    <a:pt x="34782" y="228204"/>
                  </a:lnTo>
                  <a:lnTo>
                    <a:pt x="14459" y="170129"/>
                  </a:lnTo>
                  <a:lnTo>
                    <a:pt x="3202" y="115451"/>
                  </a:lnTo>
                  <a:lnTo>
                    <a:pt x="4068" y="76712"/>
                  </a:lnTo>
                  <a:lnTo>
                    <a:pt x="9997" y="55152"/>
                  </a:lnTo>
                  <a:lnTo>
                    <a:pt x="20431" y="37770"/>
                  </a:lnTo>
                  <a:lnTo>
                    <a:pt x="35987" y="2536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51193" y="2577128"/>
              <a:ext cx="164455" cy="255038"/>
            </a:xfrm>
            <a:custGeom>
              <a:avLst/>
              <a:gdLst/>
              <a:ahLst/>
              <a:cxnLst/>
              <a:rect l="0" t="0" r="0" b="0"/>
              <a:pathLst>
                <a:path w="164455" h="255038">
                  <a:moveTo>
                    <a:pt x="18340" y="139224"/>
                  </a:moveTo>
                  <a:lnTo>
                    <a:pt x="72215" y="121266"/>
                  </a:lnTo>
                  <a:lnTo>
                    <a:pt x="134262" y="99414"/>
                  </a:lnTo>
                  <a:lnTo>
                    <a:pt x="155259" y="87995"/>
                  </a:lnTo>
                  <a:lnTo>
                    <a:pt x="161092" y="79335"/>
                  </a:lnTo>
                  <a:lnTo>
                    <a:pt x="164454" y="57235"/>
                  </a:lnTo>
                  <a:lnTo>
                    <a:pt x="159769" y="24074"/>
                  </a:lnTo>
                  <a:lnTo>
                    <a:pt x="152401" y="15664"/>
                  </a:lnTo>
                  <a:lnTo>
                    <a:pt x="128615" y="3200"/>
                  </a:lnTo>
                  <a:lnTo>
                    <a:pt x="104786" y="0"/>
                  </a:lnTo>
                  <a:lnTo>
                    <a:pt x="82497" y="3647"/>
                  </a:lnTo>
                  <a:lnTo>
                    <a:pt x="51388" y="18854"/>
                  </a:lnTo>
                  <a:lnTo>
                    <a:pt x="34588" y="31524"/>
                  </a:lnTo>
                  <a:lnTo>
                    <a:pt x="22442" y="51193"/>
                  </a:lnTo>
                  <a:lnTo>
                    <a:pt x="2503" y="108308"/>
                  </a:lnTo>
                  <a:lnTo>
                    <a:pt x="0" y="146311"/>
                  </a:lnTo>
                  <a:lnTo>
                    <a:pt x="7317" y="180318"/>
                  </a:lnTo>
                  <a:lnTo>
                    <a:pt x="30157" y="220131"/>
                  </a:lnTo>
                  <a:lnTo>
                    <a:pt x="44650" y="234844"/>
                  </a:lnTo>
                  <a:lnTo>
                    <a:pt x="62788" y="245283"/>
                  </a:lnTo>
                  <a:lnTo>
                    <a:pt x="115498" y="253753"/>
                  </a:lnTo>
                  <a:lnTo>
                    <a:pt x="134154" y="2550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6974" y="2625873"/>
              <a:ext cx="256913" cy="185366"/>
            </a:xfrm>
            <a:custGeom>
              <a:avLst/>
              <a:gdLst/>
              <a:ahLst/>
              <a:cxnLst/>
              <a:rect l="0" t="0" r="0" b="0"/>
              <a:pathLst>
                <a:path w="256913" h="185366">
                  <a:moveTo>
                    <a:pt x="172684" y="58893"/>
                  </a:moveTo>
                  <a:lnTo>
                    <a:pt x="167095" y="36537"/>
                  </a:lnTo>
                  <a:lnTo>
                    <a:pt x="154992" y="19321"/>
                  </a:lnTo>
                  <a:lnTo>
                    <a:pt x="146851" y="11455"/>
                  </a:lnTo>
                  <a:lnTo>
                    <a:pt x="125328" y="2715"/>
                  </a:lnTo>
                  <a:lnTo>
                    <a:pt x="101334" y="0"/>
                  </a:lnTo>
                  <a:lnTo>
                    <a:pt x="78971" y="2693"/>
                  </a:lnTo>
                  <a:lnTo>
                    <a:pt x="60454" y="14028"/>
                  </a:lnTo>
                  <a:lnTo>
                    <a:pt x="29502" y="49901"/>
                  </a:lnTo>
                  <a:lnTo>
                    <a:pt x="5245" y="109543"/>
                  </a:lnTo>
                  <a:lnTo>
                    <a:pt x="0" y="131707"/>
                  </a:lnTo>
                  <a:lnTo>
                    <a:pt x="1569" y="153256"/>
                  </a:lnTo>
                  <a:lnTo>
                    <a:pt x="12405" y="171412"/>
                  </a:lnTo>
                  <a:lnTo>
                    <a:pt x="20208" y="179530"/>
                  </a:lnTo>
                  <a:lnTo>
                    <a:pt x="28919" y="183771"/>
                  </a:lnTo>
                  <a:lnTo>
                    <a:pt x="47957" y="185365"/>
                  </a:lnTo>
                  <a:lnTo>
                    <a:pt x="78406" y="179685"/>
                  </a:lnTo>
                  <a:lnTo>
                    <a:pt x="104066" y="165003"/>
                  </a:lnTo>
                  <a:lnTo>
                    <a:pt x="140843" y="129120"/>
                  </a:lnTo>
                  <a:lnTo>
                    <a:pt x="158960" y="99978"/>
                  </a:lnTo>
                  <a:lnTo>
                    <a:pt x="163535" y="89793"/>
                  </a:lnTo>
                  <a:lnTo>
                    <a:pt x="165415" y="87682"/>
                  </a:lnTo>
                  <a:lnTo>
                    <a:pt x="165981" y="107068"/>
                  </a:lnTo>
                  <a:lnTo>
                    <a:pt x="179406" y="140108"/>
                  </a:lnTo>
                  <a:lnTo>
                    <a:pt x="191660" y="157770"/>
                  </a:lnTo>
                  <a:lnTo>
                    <a:pt x="200542" y="163416"/>
                  </a:lnTo>
                  <a:lnTo>
                    <a:pt x="256912" y="1747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56100" y="2600538"/>
              <a:ext cx="82015" cy="171067"/>
            </a:xfrm>
            <a:custGeom>
              <a:avLst/>
              <a:gdLst/>
              <a:ahLst/>
              <a:cxnLst/>
              <a:rect l="0" t="0" r="0" b="0"/>
              <a:pathLst>
                <a:path w="82015" h="171067">
                  <a:moveTo>
                    <a:pt x="29371" y="73700"/>
                  </a:moveTo>
                  <a:lnTo>
                    <a:pt x="20306" y="132317"/>
                  </a:lnTo>
                  <a:lnTo>
                    <a:pt x="24866" y="167107"/>
                  </a:lnTo>
                  <a:lnTo>
                    <a:pt x="24028" y="171066"/>
                  </a:lnTo>
                  <a:lnTo>
                    <a:pt x="21130" y="170196"/>
                  </a:lnTo>
                  <a:lnTo>
                    <a:pt x="16858" y="166107"/>
                  </a:lnTo>
                  <a:lnTo>
                    <a:pt x="5257" y="143584"/>
                  </a:lnTo>
                  <a:lnTo>
                    <a:pt x="0" y="109094"/>
                  </a:lnTo>
                  <a:lnTo>
                    <a:pt x="4031" y="74828"/>
                  </a:lnTo>
                  <a:lnTo>
                    <a:pt x="12650" y="56264"/>
                  </a:lnTo>
                  <a:lnTo>
                    <a:pt x="25449" y="40214"/>
                  </a:lnTo>
                  <a:lnTo>
                    <a:pt x="820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11813" y="2618792"/>
              <a:ext cx="167123" cy="192317"/>
            </a:xfrm>
            <a:custGeom>
              <a:avLst/>
              <a:gdLst/>
              <a:ahLst/>
              <a:cxnLst/>
              <a:rect l="0" t="0" r="0" b="0"/>
              <a:pathLst>
                <a:path w="167123" h="192317">
                  <a:moveTo>
                    <a:pt x="0" y="76503"/>
                  </a:moveTo>
                  <a:lnTo>
                    <a:pt x="58617" y="76503"/>
                  </a:lnTo>
                  <a:lnTo>
                    <a:pt x="115214" y="65050"/>
                  </a:lnTo>
                  <a:lnTo>
                    <a:pt x="157809" y="46165"/>
                  </a:lnTo>
                  <a:lnTo>
                    <a:pt x="163698" y="38730"/>
                  </a:lnTo>
                  <a:lnTo>
                    <a:pt x="166454" y="30264"/>
                  </a:lnTo>
                  <a:lnTo>
                    <a:pt x="167122" y="21111"/>
                  </a:lnTo>
                  <a:lnTo>
                    <a:pt x="164057" y="13838"/>
                  </a:lnTo>
                  <a:lnTo>
                    <a:pt x="151293" y="2638"/>
                  </a:lnTo>
                  <a:lnTo>
                    <a:pt x="130802" y="0"/>
                  </a:lnTo>
                  <a:lnTo>
                    <a:pt x="106097" y="3897"/>
                  </a:lnTo>
                  <a:lnTo>
                    <a:pt x="68221" y="19245"/>
                  </a:lnTo>
                  <a:lnTo>
                    <a:pt x="25694" y="52253"/>
                  </a:lnTo>
                  <a:lnTo>
                    <a:pt x="9433" y="78676"/>
                  </a:lnTo>
                  <a:lnTo>
                    <a:pt x="7312" y="98526"/>
                  </a:lnTo>
                  <a:lnTo>
                    <a:pt x="15483" y="139865"/>
                  </a:lnTo>
                  <a:lnTo>
                    <a:pt x="30584" y="165727"/>
                  </a:lnTo>
                  <a:lnTo>
                    <a:pt x="46348" y="177769"/>
                  </a:lnTo>
                  <a:lnTo>
                    <a:pt x="73700" y="1923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43440" y="276899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85015" y="3379647"/>
            <a:ext cx="309258" cy="284271"/>
            <a:chOff x="3885015" y="3379647"/>
            <a:chExt cx="309258" cy="284271"/>
          </a:xfrm>
        </p:grpSpPr>
        <p:sp>
          <p:nvSpPr>
            <p:cNvPr id="93" name="Freeform 92"/>
            <p:cNvSpPr/>
            <p:nvPr/>
          </p:nvSpPr>
          <p:spPr>
            <a:xfrm>
              <a:off x="3885015" y="337964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3455" y="176886"/>
                  </a:lnTo>
                  <a:lnTo>
                    <a:pt x="19555" y="240311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85065" y="3379647"/>
              <a:ext cx="209208" cy="243050"/>
            </a:xfrm>
            <a:custGeom>
              <a:avLst/>
              <a:gdLst/>
              <a:ahLst/>
              <a:cxnLst/>
              <a:rect l="0" t="0" r="0" b="0"/>
              <a:pathLst>
                <a:path w="209208" h="243050">
                  <a:moveTo>
                    <a:pt x="110520" y="0"/>
                  </a:moveTo>
                  <a:lnTo>
                    <a:pt x="79238" y="9576"/>
                  </a:lnTo>
                  <a:lnTo>
                    <a:pt x="26515" y="52998"/>
                  </a:lnTo>
                  <a:lnTo>
                    <a:pt x="19422" y="59898"/>
                  </a:lnTo>
                  <a:lnTo>
                    <a:pt x="11540" y="80044"/>
                  </a:lnTo>
                  <a:lnTo>
                    <a:pt x="0" y="136320"/>
                  </a:lnTo>
                  <a:lnTo>
                    <a:pt x="9903" y="189441"/>
                  </a:lnTo>
                  <a:lnTo>
                    <a:pt x="25206" y="215488"/>
                  </a:lnTo>
                  <a:lnTo>
                    <a:pt x="50147" y="238024"/>
                  </a:lnTo>
                  <a:lnTo>
                    <a:pt x="72769" y="243049"/>
                  </a:lnTo>
                  <a:lnTo>
                    <a:pt x="97252" y="240213"/>
                  </a:lnTo>
                  <a:lnTo>
                    <a:pt x="152273" y="218489"/>
                  </a:lnTo>
                  <a:lnTo>
                    <a:pt x="170411" y="204731"/>
                  </a:lnTo>
                  <a:lnTo>
                    <a:pt x="185101" y="186918"/>
                  </a:lnTo>
                  <a:lnTo>
                    <a:pt x="207978" y="136529"/>
                  </a:lnTo>
                  <a:lnTo>
                    <a:pt x="209207" y="115662"/>
                  </a:lnTo>
                  <a:lnTo>
                    <a:pt x="196219" y="55916"/>
                  </a:lnTo>
                  <a:lnTo>
                    <a:pt x="185263" y="33041"/>
                  </a:lnTo>
                  <a:lnTo>
                    <a:pt x="172595" y="20534"/>
                  </a:lnTo>
                  <a:lnTo>
                    <a:pt x="152634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226317" y="3211191"/>
            <a:ext cx="532564" cy="431670"/>
            <a:chOff x="4226317" y="3211191"/>
            <a:chExt cx="532564" cy="431670"/>
          </a:xfrm>
        </p:grpSpPr>
        <p:sp>
          <p:nvSpPr>
            <p:cNvPr id="96" name="Freeform 95"/>
            <p:cNvSpPr/>
            <p:nvPr/>
          </p:nvSpPr>
          <p:spPr>
            <a:xfrm>
              <a:off x="4226317" y="3242777"/>
              <a:ext cx="49176" cy="71112"/>
            </a:xfrm>
            <a:custGeom>
              <a:avLst/>
              <a:gdLst/>
              <a:ahLst/>
              <a:cxnLst/>
              <a:rect l="0" t="0" r="0" b="0"/>
              <a:pathLst>
                <a:path w="49176" h="71112">
                  <a:moveTo>
                    <a:pt x="27196" y="10528"/>
                  </a:moveTo>
                  <a:lnTo>
                    <a:pt x="10428" y="16117"/>
                  </a:lnTo>
                  <a:lnTo>
                    <a:pt x="5489" y="22443"/>
                  </a:lnTo>
                  <a:lnTo>
                    <a:pt x="0" y="41950"/>
                  </a:lnTo>
                  <a:lnTo>
                    <a:pt x="877" y="51363"/>
                  </a:lnTo>
                  <a:lnTo>
                    <a:pt x="8090" y="68061"/>
                  </a:lnTo>
                  <a:lnTo>
                    <a:pt x="13288" y="71111"/>
                  </a:lnTo>
                  <a:lnTo>
                    <a:pt x="19094" y="70804"/>
                  </a:lnTo>
                  <a:lnTo>
                    <a:pt x="31784" y="64223"/>
                  </a:lnTo>
                  <a:lnTo>
                    <a:pt x="45223" y="53500"/>
                  </a:lnTo>
                  <a:lnTo>
                    <a:pt x="48572" y="46195"/>
                  </a:lnTo>
                  <a:lnTo>
                    <a:pt x="49175" y="28720"/>
                  </a:lnTo>
                  <a:lnTo>
                    <a:pt x="45358" y="21486"/>
                  </a:lnTo>
                  <a:lnTo>
                    <a:pt x="166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53554" y="3348062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0"/>
                  </a:moveTo>
                  <a:lnTo>
                    <a:pt x="67461" y="5589"/>
                  </a:lnTo>
                  <a:lnTo>
                    <a:pt x="18141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53554" y="342176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3533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27295" y="3211191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13907" y="146459"/>
                  </a:lnTo>
                  <a:lnTo>
                    <a:pt x="11530" y="201713"/>
                  </a:lnTo>
                  <a:lnTo>
                    <a:pt x="9655" y="253309"/>
                  </a:lnTo>
                  <a:lnTo>
                    <a:pt x="2254" y="309609"/>
                  </a:lnTo>
                  <a:lnTo>
                    <a:pt x="445" y="37077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208715" y="3190134"/>
            <a:ext cx="3474968" cy="470769"/>
            <a:chOff x="4208715" y="3190134"/>
            <a:chExt cx="3474968" cy="470769"/>
          </a:xfrm>
        </p:grpSpPr>
        <p:sp>
          <p:nvSpPr>
            <p:cNvPr id="101" name="Freeform 100"/>
            <p:cNvSpPr/>
            <p:nvPr/>
          </p:nvSpPr>
          <p:spPr>
            <a:xfrm>
              <a:off x="4208715" y="3253305"/>
              <a:ext cx="85761" cy="86390"/>
            </a:xfrm>
            <a:custGeom>
              <a:avLst/>
              <a:gdLst/>
              <a:ahLst/>
              <a:cxnLst/>
              <a:rect l="0" t="0" r="0" b="0"/>
              <a:pathLst>
                <a:path w="85761" h="86390">
                  <a:moveTo>
                    <a:pt x="65855" y="0"/>
                  </a:moveTo>
                  <a:lnTo>
                    <a:pt x="21892" y="14654"/>
                  </a:lnTo>
                  <a:lnTo>
                    <a:pt x="8102" y="27570"/>
                  </a:lnTo>
                  <a:lnTo>
                    <a:pt x="2786" y="35928"/>
                  </a:lnTo>
                  <a:lnTo>
                    <a:pt x="0" y="54572"/>
                  </a:lnTo>
                  <a:lnTo>
                    <a:pt x="894" y="64458"/>
                  </a:lnTo>
                  <a:lnTo>
                    <a:pt x="5000" y="72218"/>
                  </a:lnTo>
                  <a:lnTo>
                    <a:pt x="18921" y="83960"/>
                  </a:lnTo>
                  <a:lnTo>
                    <a:pt x="27547" y="86389"/>
                  </a:lnTo>
                  <a:lnTo>
                    <a:pt x="46489" y="85969"/>
                  </a:lnTo>
                  <a:lnTo>
                    <a:pt x="76885" y="73565"/>
                  </a:lnTo>
                  <a:lnTo>
                    <a:pt x="82567" y="65421"/>
                  </a:lnTo>
                  <a:lnTo>
                    <a:pt x="85760" y="43894"/>
                  </a:lnTo>
                  <a:lnTo>
                    <a:pt x="82635" y="35112"/>
                  </a:lnTo>
                  <a:lnTo>
                    <a:pt x="69803" y="22235"/>
                  </a:lnTo>
                  <a:lnTo>
                    <a:pt x="4479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21969" y="333753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64082" y="3432290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10528"/>
                  </a:moveTo>
                  <a:lnTo>
                    <a:pt x="67726" y="10528"/>
                  </a:lnTo>
                  <a:lnTo>
                    <a:pt x="173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37823" y="322172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3120" y="54144"/>
                  </a:lnTo>
                  <a:lnTo>
                    <a:pt x="11453" y="101440"/>
                  </a:lnTo>
                  <a:lnTo>
                    <a:pt x="21331" y="156788"/>
                  </a:lnTo>
                  <a:lnTo>
                    <a:pt x="28548" y="210232"/>
                  </a:lnTo>
                  <a:lnTo>
                    <a:pt x="30686" y="259993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95420" y="3190134"/>
              <a:ext cx="142487" cy="410613"/>
            </a:xfrm>
            <a:custGeom>
              <a:avLst/>
              <a:gdLst/>
              <a:ahLst/>
              <a:cxnLst/>
              <a:rect l="0" t="0" r="0" b="0"/>
              <a:pathLst>
                <a:path w="142487" h="410613">
                  <a:moveTo>
                    <a:pt x="142486" y="0"/>
                  </a:moveTo>
                  <a:lnTo>
                    <a:pt x="89459" y="14654"/>
                  </a:lnTo>
                  <a:lnTo>
                    <a:pt x="71735" y="30690"/>
                  </a:lnTo>
                  <a:lnTo>
                    <a:pt x="35250" y="85280"/>
                  </a:lnTo>
                  <a:lnTo>
                    <a:pt x="17146" y="137772"/>
                  </a:lnTo>
                  <a:lnTo>
                    <a:pt x="7893" y="198790"/>
                  </a:lnTo>
                  <a:lnTo>
                    <a:pt x="0" y="257593"/>
                  </a:lnTo>
                  <a:lnTo>
                    <a:pt x="10234" y="315115"/>
                  </a:lnTo>
                  <a:lnTo>
                    <a:pt x="24552" y="356653"/>
                  </a:lnTo>
                  <a:lnTo>
                    <a:pt x="43332" y="381106"/>
                  </a:lnTo>
                  <a:lnTo>
                    <a:pt x="79315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48435" y="3284891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0" y="231627"/>
                  </a:moveTo>
                  <a:lnTo>
                    <a:pt x="0" y="182696"/>
                  </a:lnTo>
                  <a:lnTo>
                    <a:pt x="0" y="134851"/>
                  </a:lnTo>
                  <a:lnTo>
                    <a:pt x="0" y="71871"/>
                  </a:lnTo>
                  <a:lnTo>
                    <a:pt x="0" y="28574"/>
                  </a:lnTo>
                  <a:lnTo>
                    <a:pt x="2340" y="22559"/>
                  </a:lnTo>
                  <a:lnTo>
                    <a:pt x="6239" y="22058"/>
                  </a:lnTo>
                  <a:lnTo>
                    <a:pt x="11178" y="25234"/>
                  </a:lnTo>
                  <a:lnTo>
                    <a:pt x="19786" y="38121"/>
                  </a:lnTo>
                  <a:lnTo>
                    <a:pt x="46843" y="92324"/>
                  </a:lnTo>
                  <a:lnTo>
                    <a:pt x="75289" y="147078"/>
                  </a:lnTo>
                  <a:lnTo>
                    <a:pt x="105957" y="196879"/>
                  </a:lnTo>
                  <a:lnTo>
                    <a:pt x="112752" y="204952"/>
                  </a:lnTo>
                  <a:lnTo>
                    <a:pt x="132780" y="213922"/>
                  </a:lnTo>
                  <a:lnTo>
                    <a:pt x="144672" y="216315"/>
                  </a:lnTo>
                  <a:lnTo>
                    <a:pt x="153770" y="213230"/>
                  </a:lnTo>
                  <a:lnTo>
                    <a:pt x="161005" y="206494"/>
                  </a:lnTo>
                  <a:lnTo>
                    <a:pt x="166998" y="197324"/>
                  </a:lnTo>
                  <a:lnTo>
                    <a:pt x="175433" y="156472"/>
                  </a:lnTo>
                  <a:lnTo>
                    <a:pt x="178283" y="97502"/>
                  </a:lnTo>
                  <a:lnTo>
                    <a:pt x="178846" y="3698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63666" y="3400704"/>
              <a:ext cx="91931" cy="89711"/>
            </a:xfrm>
            <a:custGeom>
              <a:avLst/>
              <a:gdLst/>
              <a:ahLst/>
              <a:cxnLst/>
              <a:rect l="0" t="0" r="0" b="0"/>
              <a:pathLst>
                <a:path w="91931" h="89711">
                  <a:moveTo>
                    <a:pt x="58510" y="0"/>
                  </a:moveTo>
                  <a:lnTo>
                    <a:pt x="36153" y="0"/>
                  </a:lnTo>
                  <a:lnTo>
                    <a:pt x="27228" y="3510"/>
                  </a:lnTo>
                  <a:lnTo>
                    <a:pt x="11072" y="16768"/>
                  </a:lnTo>
                  <a:lnTo>
                    <a:pt x="2331" y="37478"/>
                  </a:lnTo>
                  <a:lnTo>
                    <a:pt x="0" y="49552"/>
                  </a:lnTo>
                  <a:lnTo>
                    <a:pt x="786" y="59941"/>
                  </a:lnTo>
                  <a:lnTo>
                    <a:pt x="7899" y="77723"/>
                  </a:lnTo>
                  <a:lnTo>
                    <a:pt x="15410" y="83401"/>
                  </a:lnTo>
                  <a:lnTo>
                    <a:pt x="36235" y="89710"/>
                  </a:lnTo>
                  <a:lnTo>
                    <a:pt x="68677" y="87672"/>
                  </a:lnTo>
                  <a:lnTo>
                    <a:pt x="76987" y="83015"/>
                  </a:lnTo>
                  <a:lnTo>
                    <a:pt x="89339" y="68481"/>
                  </a:lnTo>
                  <a:lnTo>
                    <a:pt x="91930" y="59692"/>
                  </a:lnTo>
                  <a:lnTo>
                    <a:pt x="91691" y="40568"/>
                  </a:lnTo>
                  <a:lnTo>
                    <a:pt x="84565" y="23490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87638" y="3399559"/>
              <a:ext cx="118808" cy="127982"/>
            </a:xfrm>
            <a:custGeom>
              <a:avLst/>
              <a:gdLst/>
              <a:ahLst/>
              <a:cxnLst/>
              <a:rect l="0" t="0" r="0" b="0"/>
              <a:pathLst>
                <a:path w="118808" h="127982">
                  <a:moveTo>
                    <a:pt x="118807" y="32731"/>
                  </a:moveTo>
                  <a:lnTo>
                    <a:pt x="83910" y="3422"/>
                  </a:lnTo>
                  <a:lnTo>
                    <a:pt x="74485" y="324"/>
                  </a:lnTo>
                  <a:lnTo>
                    <a:pt x="54655" y="0"/>
                  </a:lnTo>
                  <a:lnTo>
                    <a:pt x="37263" y="6876"/>
                  </a:lnTo>
                  <a:lnTo>
                    <a:pt x="29349" y="11985"/>
                  </a:lnTo>
                  <a:lnTo>
                    <a:pt x="17437" y="27020"/>
                  </a:lnTo>
                  <a:lnTo>
                    <a:pt x="258" y="70857"/>
                  </a:lnTo>
                  <a:lnTo>
                    <a:pt x="0" y="81545"/>
                  </a:lnTo>
                  <a:lnTo>
                    <a:pt x="5953" y="99659"/>
                  </a:lnTo>
                  <a:lnTo>
                    <a:pt x="22458" y="123012"/>
                  </a:lnTo>
                  <a:lnTo>
                    <a:pt x="30008" y="126843"/>
                  </a:lnTo>
                  <a:lnTo>
                    <a:pt x="47756" y="127981"/>
                  </a:lnTo>
                  <a:lnTo>
                    <a:pt x="56232" y="123137"/>
                  </a:lnTo>
                  <a:lnTo>
                    <a:pt x="71889" y="105277"/>
                  </a:lnTo>
                  <a:lnTo>
                    <a:pt x="96656" y="42183"/>
                  </a:lnTo>
                  <a:lnTo>
                    <a:pt x="108279" y="11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86096" y="3190134"/>
              <a:ext cx="41407" cy="336913"/>
            </a:xfrm>
            <a:custGeom>
              <a:avLst/>
              <a:gdLst/>
              <a:ahLst/>
              <a:cxnLst/>
              <a:rect l="0" t="0" r="0" b="0"/>
              <a:pathLst>
                <a:path w="41407" h="336913">
                  <a:moveTo>
                    <a:pt x="20349" y="0"/>
                  </a:moveTo>
                  <a:lnTo>
                    <a:pt x="12016" y="37478"/>
                  </a:lnTo>
                  <a:lnTo>
                    <a:pt x="2874" y="95316"/>
                  </a:lnTo>
                  <a:lnTo>
                    <a:pt x="0" y="151322"/>
                  </a:lnTo>
                  <a:lnTo>
                    <a:pt x="5022" y="207186"/>
                  </a:lnTo>
                  <a:lnTo>
                    <a:pt x="10043" y="259251"/>
                  </a:lnTo>
                  <a:lnTo>
                    <a:pt x="24350" y="315334"/>
                  </a:lnTo>
                  <a:lnTo>
                    <a:pt x="31096" y="327322"/>
                  </a:lnTo>
                  <a:lnTo>
                    <a:pt x="41406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56085" y="3347657"/>
              <a:ext cx="88208" cy="158333"/>
            </a:xfrm>
            <a:custGeom>
              <a:avLst/>
              <a:gdLst/>
              <a:ahLst/>
              <a:cxnLst/>
              <a:rect l="0" t="0" r="0" b="0"/>
              <a:pathLst>
                <a:path w="88208" h="158333">
                  <a:moveTo>
                    <a:pt x="3003" y="84633"/>
                  </a:moveTo>
                  <a:lnTo>
                    <a:pt x="55708" y="65505"/>
                  </a:lnTo>
                  <a:lnTo>
                    <a:pt x="71661" y="54295"/>
                  </a:lnTo>
                  <a:lnTo>
                    <a:pt x="83431" y="38394"/>
                  </a:lnTo>
                  <a:lnTo>
                    <a:pt x="88207" y="29240"/>
                  </a:lnTo>
                  <a:lnTo>
                    <a:pt x="87881" y="20799"/>
                  </a:lnTo>
                  <a:lnTo>
                    <a:pt x="84155" y="12830"/>
                  </a:lnTo>
                  <a:lnTo>
                    <a:pt x="78161" y="5179"/>
                  </a:lnTo>
                  <a:lnTo>
                    <a:pt x="69486" y="1248"/>
                  </a:lnTo>
                  <a:lnTo>
                    <a:pt x="47369" y="0"/>
                  </a:lnTo>
                  <a:lnTo>
                    <a:pt x="37260" y="3644"/>
                  </a:lnTo>
                  <a:lnTo>
                    <a:pt x="19788" y="17053"/>
                  </a:lnTo>
                  <a:lnTo>
                    <a:pt x="2387" y="44332"/>
                  </a:lnTo>
                  <a:lnTo>
                    <a:pt x="0" y="64382"/>
                  </a:lnTo>
                  <a:lnTo>
                    <a:pt x="7999" y="105849"/>
                  </a:lnTo>
                  <a:lnTo>
                    <a:pt x="23070" y="131734"/>
                  </a:lnTo>
                  <a:lnTo>
                    <a:pt x="38827" y="143781"/>
                  </a:lnTo>
                  <a:lnTo>
                    <a:pt x="66174" y="1583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83642" y="3358590"/>
              <a:ext cx="75488" cy="126343"/>
            </a:xfrm>
            <a:custGeom>
              <a:avLst/>
              <a:gdLst/>
              <a:ahLst/>
              <a:cxnLst/>
              <a:rect l="0" t="0" r="0" b="0"/>
              <a:pathLst>
                <a:path w="75488" h="126343">
                  <a:moveTo>
                    <a:pt x="64959" y="0"/>
                  </a:moveTo>
                  <a:lnTo>
                    <a:pt x="42602" y="5589"/>
                  </a:lnTo>
                  <a:lnTo>
                    <a:pt x="25387" y="17692"/>
                  </a:lnTo>
                  <a:lnTo>
                    <a:pt x="11106" y="34769"/>
                  </a:lnTo>
                  <a:lnTo>
                    <a:pt x="860" y="54058"/>
                  </a:lnTo>
                  <a:lnTo>
                    <a:pt x="0" y="64115"/>
                  </a:lnTo>
                  <a:lnTo>
                    <a:pt x="5283" y="84647"/>
                  </a:lnTo>
                  <a:lnTo>
                    <a:pt x="18549" y="99233"/>
                  </a:lnTo>
                  <a:lnTo>
                    <a:pt x="7548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37768" y="341123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5132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3357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38114" y="3417313"/>
              <a:ext cx="178985" cy="99206"/>
            </a:xfrm>
            <a:custGeom>
              <a:avLst/>
              <a:gdLst/>
              <a:ahLst/>
              <a:cxnLst/>
              <a:rect l="0" t="0" r="0" b="0"/>
              <a:pathLst>
                <a:path w="178985" h="99206">
                  <a:moveTo>
                    <a:pt x="0" y="36034"/>
                  </a:moveTo>
                  <a:lnTo>
                    <a:pt x="3120" y="78725"/>
                  </a:lnTo>
                  <a:lnTo>
                    <a:pt x="6066" y="91273"/>
                  </a:lnTo>
                  <a:lnTo>
                    <a:pt x="1544" y="58080"/>
                  </a:lnTo>
                  <a:lnTo>
                    <a:pt x="3026" y="30624"/>
                  </a:lnTo>
                  <a:lnTo>
                    <a:pt x="11483" y="6723"/>
                  </a:lnTo>
                  <a:lnTo>
                    <a:pt x="17014" y="1286"/>
                  </a:lnTo>
                  <a:lnTo>
                    <a:pt x="23041" y="0"/>
                  </a:lnTo>
                  <a:lnTo>
                    <a:pt x="29399" y="1483"/>
                  </a:lnTo>
                  <a:lnTo>
                    <a:pt x="49524" y="14748"/>
                  </a:lnTo>
                  <a:lnTo>
                    <a:pt x="64717" y="39086"/>
                  </a:lnTo>
                  <a:lnTo>
                    <a:pt x="68881" y="41578"/>
                  </a:lnTo>
                  <a:lnTo>
                    <a:pt x="72826" y="39730"/>
                  </a:lnTo>
                  <a:lnTo>
                    <a:pt x="93154" y="11547"/>
                  </a:lnTo>
                  <a:lnTo>
                    <a:pt x="100707" y="6841"/>
                  </a:lnTo>
                  <a:lnTo>
                    <a:pt x="118458" y="4732"/>
                  </a:lnTo>
                  <a:lnTo>
                    <a:pt x="134926" y="10814"/>
                  </a:lnTo>
                  <a:lnTo>
                    <a:pt x="142593" y="15711"/>
                  </a:lnTo>
                  <a:lnTo>
                    <a:pt x="154231" y="30511"/>
                  </a:lnTo>
                  <a:lnTo>
                    <a:pt x="173818" y="76467"/>
                  </a:lnTo>
                  <a:lnTo>
                    <a:pt x="178984" y="992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66092" y="3379322"/>
              <a:ext cx="140520" cy="137374"/>
            </a:xfrm>
            <a:custGeom>
              <a:avLst/>
              <a:gdLst/>
              <a:ahLst/>
              <a:cxnLst/>
              <a:rect l="0" t="0" r="0" b="0"/>
              <a:pathLst>
                <a:path w="140520" h="137374">
                  <a:moveTo>
                    <a:pt x="87877" y="74025"/>
                  </a:moveTo>
                  <a:lnTo>
                    <a:pt x="93466" y="57257"/>
                  </a:lnTo>
                  <a:lnTo>
                    <a:pt x="89971" y="39666"/>
                  </a:lnTo>
                  <a:lnTo>
                    <a:pt x="74849" y="13152"/>
                  </a:lnTo>
                  <a:lnTo>
                    <a:pt x="68663" y="5367"/>
                  </a:lnTo>
                  <a:lnTo>
                    <a:pt x="59860" y="1347"/>
                  </a:lnTo>
                  <a:lnTo>
                    <a:pt x="37600" y="0"/>
                  </a:lnTo>
                  <a:lnTo>
                    <a:pt x="28623" y="3618"/>
                  </a:lnTo>
                  <a:lnTo>
                    <a:pt x="15528" y="16996"/>
                  </a:lnTo>
                  <a:lnTo>
                    <a:pt x="1579" y="44259"/>
                  </a:lnTo>
                  <a:lnTo>
                    <a:pt x="0" y="64305"/>
                  </a:lnTo>
                  <a:lnTo>
                    <a:pt x="8517" y="105770"/>
                  </a:lnTo>
                  <a:lnTo>
                    <a:pt x="23679" y="131654"/>
                  </a:lnTo>
                  <a:lnTo>
                    <a:pt x="31040" y="135841"/>
                  </a:lnTo>
                  <a:lnTo>
                    <a:pt x="48578" y="137373"/>
                  </a:lnTo>
                  <a:lnTo>
                    <a:pt x="56998" y="133805"/>
                  </a:lnTo>
                  <a:lnTo>
                    <a:pt x="72593" y="120481"/>
                  </a:lnTo>
                  <a:lnTo>
                    <a:pt x="81084" y="99741"/>
                  </a:lnTo>
                  <a:lnTo>
                    <a:pt x="83348" y="87659"/>
                  </a:lnTo>
                  <a:lnTo>
                    <a:pt x="86028" y="83115"/>
                  </a:lnTo>
                  <a:lnTo>
                    <a:pt x="88984" y="83594"/>
                  </a:lnTo>
                  <a:lnTo>
                    <a:pt x="113976" y="109210"/>
                  </a:lnTo>
                  <a:lnTo>
                    <a:pt x="140519" y="1266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48725" y="3232248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2" y="172521"/>
                  </a:lnTo>
                  <a:lnTo>
                    <a:pt x="11409" y="22243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69823" y="3370132"/>
              <a:ext cx="126624" cy="290771"/>
            </a:xfrm>
            <a:custGeom>
              <a:avLst/>
              <a:gdLst/>
              <a:ahLst/>
              <a:cxnLst/>
              <a:rect l="0" t="0" r="0" b="0"/>
              <a:pathLst>
                <a:path w="126624" h="290771">
                  <a:moveTo>
                    <a:pt x="0" y="135857"/>
                  </a:moveTo>
                  <a:lnTo>
                    <a:pt x="7236" y="163413"/>
                  </a:lnTo>
                  <a:lnTo>
                    <a:pt x="12998" y="219636"/>
                  </a:lnTo>
                  <a:lnTo>
                    <a:pt x="25055" y="281738"/>
                  </a:lnTo>
                  <a:lnTo>
                    <a:pt x="26062" y="289263"/>
                  </a:lnTo>
                  <a:lnTo>
                    <a:pt x="25563" y="290770"/>
                  </a:lnTo>
                  <a:lnTo>
                    <a:pt x="24061" y="288266"/>
                  </a:lnTo>
                  <a:lnTo>
                    <a:pt x="21321" y="225079"/>
                  </a:lnTo>
                  <a:lnTo>
                    <a:pt x="13874" y="170552"/>
                  </a:lnTo>
                  <a:lnTo>
                    <a:pt x="8071" y="111601"/>
                  </a:lnTo>
                  <a:lnTo>
                    <a:pt x="2392" y="61210"/>
                  </a:lnTo>
                  <a:lnTo>
                    <a:pt x="3403" y="30151"/>
                  </a:lnTo>
                  <a:lnTo>
                    <a:pt x="11651" y="8548"/>
                  </a:lnTo>
                  <a:lnTo>
                    <a:pt x="19466" y="3021"/>
                  </a:lnTo>
                  <a:lnTo>
                    <a:pt x="40627" y="0"/>
                  </a:lnTo>
                  <a:lnTo>
                    <a:pt x="59391" y="5676"/>
                  </a:lnTo>
                  <a:lnTo>
                    <a:pt x="105004" y="36132"/>
                  </a:lnTo>
                  <a:lnTo>
                    <a:pt x="121148" y="54101"/>
                  </a:lnTo>
                  <a:lnTo>
                    <a:pt x="125219" y="63806"/>
                  </a:lnTo>
                  <a:lnTo>
                    <a:pt x="126623" y="83947"/>
                  </a:lnTo>
                  <a:lnTo>
                    <a:pt x="120228" y="101478"/>
                  </a:lnTo>
                  <a:lnTo>
                    <a:pt x="108417" y="117068"/>
                  </a:lnTo>
                  <a:lnTo>
                    <a:pt x="91469" y="131796"/>
                  </a:lnTo>
                  <a:lnTo>
                    <a:pt x="83207" y="135489"/>
                  </a:lnTo>
                  <a:lnTo>
                    <a:pt x="52643" y="1358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11938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38280" y="3190134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5589" y="16768"/>
                  </a:lnTo>
                  <a:lnTo>
                    <a:pt x="5214" y="34359"/>
                  </a:lnTo>
                  <a:lnTo>
                    <a:pt x="3487" y="55045"/>
                  </a:lnTo>
                  <a:lnTo>
                    <a:pt x="11910" y="109573"/>
                  </a:lnTo>
                  <a:lnTo>
                    <a:pt x="18347" y="159198"/>
                  </a:lnTo>
                  <a:lnTo>
                    <a:pt x="23374" y="210946"/>
                  </a:lnTo>
                  <a:lnTo>
                    <a:pt x="29152" y="257085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54996" y="3358264"/>
              <a:ext cx="125440" cy="117089"/>
            </a:xfrm>
            <a:custGeom>
              <a:avLst/>
              <a:gdLst/>
              <a:ahLst/>
              <a:cxnLst/>
              <a:rect l="0" t="0" r="0" b="0"/>
              <a:pathLst>
                <a:path w="125440" h="117089">
                  <a:moveTo>
                    <a:pt x="62268" y="74026"/>
                  </a:moveTo>
                  <a:lnTo>
                    <a:pt x="67857" y="57258"/>
                  </a:lnTo>
                  <a:lnTo>
                    <a:pt x="67482" y="39667"/>
                  </a:lnTo>
                  <a:lnTo>
                    <a:pt x="62246" y="21321"/>
                  </a:lnTo>
                  <a:lnTo>
                    <a:pt x="52119" y="5368"/>
                  </a:lnTo>
                  <a:lnTo>
                    <a:pt x="44974" y="1347"/>
                  </a:lnTo>
                  <a:lnTo>
                    <a:pt x="27676" y="0"/>
                  </a:lnTo>
                  <a:lnTo>
                    <a:pt x="20489" y="3619"/>
                  </a:lnTo>
                  <a:lnTo>
                    <a:pt x="9385" y="16998"/>
                  </a:lnTo>
                  <a:lnTo>
                    <a:pt x="2145" y="49850"/>
                  </a:lnTo>
                  <a:lnTo>
                    <a:pt x="0" y="89219"/>
                  </a:lnTo>
                  <a:lnTo>
                    <a:pt x="3208" y="99362"/>
                  </a:lnTo>
                  <a:lnTo>
                    <a:pt x="8857" y="107295"/>
                  </a:lnTo>
                  <a:lnTo>
                    <a:pt x="16132" y="113752"/>
                  </a:lnTo>
                  <a:lnTo>
                    <a:pt x="22152" y="114548"/>
                  </a:lnTo>
                  <a:lnTo>
                    <a:pt x="27335" y="111569"/>
                  </a:lnTo>
                  <a:lnTo>
                    <a:pt x="31960" y="106074"/>
                  </a:lnTo>
                  <a:lnTo>
                    <a:pt x="44059" y="75982"/>
                  </a:lnTo>
                  <a:lnTo>
                    <a:pt x="48959" y="70651"/>
                  </a:lnTo>
                  <a:lnTo>
                    <a:pt x="54565" y="69436"/>
                  </a:lnTo>
                  <a:lnTo>
                    <a:pt x="60642" y="70966"/>
                  </a:lnTo>
                  <a:lnTo>
                    <a:pt x="65863" y="75495"/>
                  </a:lnTo>
                  <a:lnTo>
                    <a:pt x="88888" y="104862"/>
                  </a:lnTo>
                  <a:lnTo>
                    <a:pt x="104515" y="115806"/>
                  </a:lnTo>
                  <a:lnTo>
                    <a:pt x="110320" y="117088"/>
                  </a:lnTo>
                  <a:lnTo>
                    <a:pt x="125439" y="116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98407" y="3348062"/>
              <a:ext cx="76786" cy="157928"/>
            </a:xfrm>
            <a:custGeom>
              <a:avLst/>
              <a:gdLst/>
              <a:ahLst/>
              <a:cxnLst/>
              <a:rect l="0" t="0" r="0" b="0"/>
              <a:pathLst>
                <a:path w="76786" h="157928">
                  <a:moveTo>
                    <a:pt x="66256" y="0"/>
                  </a:moveTo>
                  <a:lnTo>
                    <a:pt x="42209" y="9575"/>
                  </a:lnTo>
                  <a:lnTo>
                    <a:pt x="27882" y="20243"/>
                  </a:lnTo>
                  <a:lnTo>
                    <a:pt x="12252" y="44992"/>
                  </a:lnTo>
                  <a:lnTo>
                    <a:pt x="212" y="74552"/>
                  </a:lnTo>
                  <a:lnTo>
                    <a:pt x="0" y="84797"/>
                  </a:lnTo>
                  <a:lnTo>
                    <a:pt x="6003" y="105538"/>
                  </a:lnTo>
                  <a:lnTo>
                    <a:pt x="22537" y="136945"/>
                  </a:lnTo>
                  <a:lnTo>
                    <a:pt x="31261" y="143939"/>
                  </a:lnTo>
                  <a:lnTo>
                    <a:pt x="76785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17306" y="3328014"/>
              <a:ext cx="94757" cy="135862"/>
            </a:xfrm>
            <a:custGeom>
              <a:avLst/>
              <a:gdLst/>
              <a:ahLst/>
              <a:cxnLst/>
              <a:rect l="0" t="0" r="0" b="0"/>
              <a:pathLst>
                <a:path w="94757" h="135862">
                  <a:moveTo>
                    <a:pt x="0" y="72690"/>
                  </a:moveTo>
                  <a:lnTo>
                    <a:pt x="22356" y="72690"/>
                  </a:lnTo>
                  <a:lnTo>
                    <a:pt x="53027" y="61512"/>
                  </a:lnTo>
                  <a:lnTo>
                    <a:pt x="67631" y="46665"/>
                  </a:lnTo>
                  <a:lnTo>
                    <a:pt x="73163" y="37793"/>
                  </a:lnTo>
                  <a:lnTo>
                    <a:pt x="76190" y="18576"/>
                  </a:lnTo>
                  <a:lnTo>
                    <a:pt x="75359" y="8538"/>
                  </a:lnTo>
                  <a:lnTo>
                    <a:pt x="71297" y="3016"/>
                  </a:lnTo>
                  <a:lnTo>
                    <a:pt x="65079" y="504"/>
                  </a:lnTo>
                  <a:lnTo>
                    <a:pt x="57423" y="0"/>
                  </a:lnTo>
                  <a:lnTo>
                    <a:pt x="49980" y="3173"/>
                  </a:lnTo>
                  <a:lnTo>
                    <a:pt x="35471" y="16058"/>
                  </a:lnTo>
                  <a:lnTo>
                    <a:pt x="19738" y="43042"/>
                  </a:lnTo>
                  <a:lnTo>
                    <a:pt x="13256" y="78854"/>
                  </a:lnTo>
                  <a:lnTo>
                    <a:pt x="17980" y="99216"/>
                  </a:lnTo>
                  <a:lnTo>
                    <a:pt x="29047" y="116065"/>
                  </a:lnTo>
                  <a:lnTo>
                    <a:pt x="45665" y="131352"/>
                  </a:lnTo>
                  <a:lnTo>
                    <a:pt x="55009" y="135195"/>
                  </a:lnTo>
                  <a:lnTo>
                    <a:pt x="94756" y="1358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85436" y="3321416"/>
              <a:ext cx="94756" cy="152989"/>
            </a:xfrm>
            <a:custGeom>
              <a:avLst/>
              <a:gdLst/>
              <a:ahLst/>
              <a:cxnLst/>
              <a:rect l="0" t="0" r="0" b="0"/>
              <a:pathLst>
                <a:path w="94756" h="152989">
                  <a:moveTo>
                    <a:pt x="74025" y="5589"/>
                  </a:moveTo>
                  <a:lnTo>
                    <a:pt x="57257" y="0"/>
                  </a:lnTo>
                  <a:lnTo>
                    <a:pt x="39666" y="3495"/>
                  </a:lnTo>
                  <a:lnTo>
                    <a:pt x="13152" y="18616"/>
                  </a:lnTo>
                  <a:lnTo>
                    <a:pt x="5368" y="24803"/>
                  </a:lnTo>
                  <a:lnTo>
                    <a:pt x="1347" y="32436"/>
                  </a:lnTo>
                  <a:lnTo>
                    <a:pt x="0" y="50276"/>
                  </a:lnTo>
                  <a:lnTo>
                    <a:pt x="3618" y="57607"/>
                  </a:lnTo>
                  <a:lnTo>
                    <a:pt x="16996" y="68872"/>
                  </a:lnTo>
                  <a:lnTo>
                    <a:pt x="74564" y="98617"/>
                  </a:lnTo>
                  <a:lnTo>
                    <a:pt x="89083" y="114785"/>
                  </a:lnTo>
                  <a:lnTo>
                    <a:pt x="94592" y="124010"/>
                  </a:lnTo>
                  <a:lnTo>
                    <a:pt x="94755" y="131329"/>
                  </a:lnTo>
                  <a:lnTo>
                    <a:pt x="91355" y="137379"/>
                  </a:lnTo>
                  <a:lnTo>
                    <a:pt x="85578" y="142582"/>
                  </a:lnTo>
                  <a:lnTo>
                    <a:pt x="66682" y="148363"/>
                  </a:lnTo>
                  <a:lnTo>
                    <a:pt x="21383" y="1529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59461" y="3211191"/>
              <a:ext cx="124222" cy="431670"/>
            </a:xfrm>
            <a:custGeom>
              <a:avLst/>
              <a:gdLst/>
              <a:ahLst/>
              <a:cxnLst/>
              <a:rect l="0" t="0" r="0" b="0"/>
              <a:pathLst>
                <a:path w="124222" h="431670">
                  <a:moveTo>
                    <a:pt x="0" y="0"/>
                  </a:moveTo>
                  <a:lnTo>
                    <a:pt x="29309" y="58617"/>
                  </a:lnTo>
                  <a:lnTo>
                    <a:pt x="64709" y="116877"/>
                  </a:lnTo>
                  <a:lnTo>
                    <a:pt x="96629" y="179078"/>
                  </a:lnTo>
                  <a:lnTo>
                    <a:pt x="119180" y="242164"/>
                  </a:lnTo>
                  <a:lnTo>
                    <a:pt x="124221" y="279333"/>
                  </a:lnTo>
                  <a:lnTo>
                    <a:pt x="120124" y="319982"/>
                  </a:lnTo>
                  <a:lnTo>
                    <a:pt x="111490" y="341476"/>
                  </a:lnTo>
                  <a:lnTo>
                    <a:pt x="97515" y="359997"/>
                  </a:lnTo>
                  <a:lnTo>
                    <a:pt x="35491" y="417809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948186" y="3912688"/>
            <a:ext cx="1507748" cy="498753"/>
            <a:chOff x="3948186" y="3912688"/>
            <a:chExt cx="1507748" cy="498753"/>
          </a:xfrm>
        </p:grpSpPr>
        <p:sp>
          <p:nvSpPr>
            <p:cNvPr id="126" name="Freeform 125"/>
            <p:cNvSpPr/>
            <p:nvPr/>
          </p:nvSpPr>
          <p:spPr>
            <a:xfrm>
              <a:off x="3948186" y="4106114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8" y="145880"/>
                  </a:lnTo>
                  <a:lnTo>
                    <a:pt x="7261" y="198831"/>
                  </a:lnTo>
                  <a:lnTo>
                    <a:pt x="9884" y="253138"/>
                  </a:lnTo>
                  <a:lnTo>
                    <a:pt x="9072" y="2774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14067" y="4106114"/>
              <a:ext cx="231989" cy="249564"/>
            </a:xfrm>
            <a:custGeom>
              <a:avLst/>
              <a:gdLst/>
              <a:ahLst/>
              <a:cxnLst/>
              <a:rect l="0" t="0" r="0" b="0"/>
              <a:pathLst>
                <a:path w="231989" h="249564">
                  <a:moveTo>
                    <a:pt x="113104" y="31585"/>
                  </a:moveTo>
                  <a:lnTo>
                    <a:pt x="90747" y="31585"/>
                  </a:lnTo>
                  <a:lnTo>
                    <a:pt x="73531" y="37824"/>
                  </a:lnTo>
                  <a:lnTo>
                    <a:pt x="43415" y="60894"/>
                  </a:lnTo>
                  <a:lnTo>
                    <a:pt x="22006" y="86672"/>
                  </a:lnTo>
                  <a:lnTo>
                    <a:pt x="6433" y="122127"/>
                  </a:lnTo>
                  <a:lnTo>
                    <a:pt x="0" y="162267"/>
                  </a:lnTo>
                  <a:lnTo>
                    <a:pt x="3682" y="198207"/>
                  </a:lnTo>
                  <a:lnTo>
                    <a:pt x="12219" y="217163"/>
                  </a:lnTo>
                  <a:lnTo>
                    <a:pt x="17772" y="225494"/>
                  </a:lnTo>
                  <a:lnTo>
                    <a:pt x="33299" y="237870"/>
                  </a:lnTo>
                  <a:lnTo>
                    <a:pt x="53069" y="246100"/>
                  </a:lnTo>
                  <a:lnTo>
                    <a:pt x="90506" y="249563"/>
                  </a:lnTo>
                  <a:lnTo>
                    <a:pt x="130065" y="242530"/>
                  </a:lnTo>
                  <a:lnTo>
                    <a:pt x="186264" y="213204"/>
                  </a:lnTo>
                  <a:lnTo>
                    <a:pt x="212640" y="187174"/>
                  </a:lnTo>
                  <a:lnTo>
                    <a:pt x="229684" y="151645"/>
                  </a:lnTo>
                  <a:lnTo>
                    <a:pt x="231988" y="125109"/>
                  </a:lnTo>
                  <a:lnTo>
                    <a:pt x="220916" y="64395"/>
                  </a:lnTo>
                  <a:lnTo>
                    <a:pt x="214443" y="42658"/>
                  </a:lnTo>
                  <a:lnTo>
                    <a:pt x="208739" y="34287"/>
                  </a:lnTo>
                  <a:lnTo>
                    <a:pt x="177488" y="12448"/>
                  </a:lnTo>
                  <a:lnTo>
                    <a:pt x="1552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85098" y="4042943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69326" y="3912688"/>
              <a:ext cx="118476" cy="161841"/>
            </a:xfrm>
            <a:custGeom>
              <a:avLst/>
              <a:gdLst/>
              <a:ahLst/>
              <a:cxnLst/>
              <a:rect l="0" t="0" r="0" b="0"/>
              <a:pathLst>
                <a:path w="118476" h="161841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64152" y="1304"/>
                  </a:lnTo>
                  <a:lnTo>
                    <a:pt x="72014" y="5683"/>
                  </a:lnTo>
                  <a:lnTo>
                    <a:pt x="83869" y="19908"/>
                  </a:lnTo>
                  <a:lnTo>
                    <a:pt x="86328" y="28614"/>
                  </a:lnTo>
                  <a:lnTo>
                    <a:pt x="85941" y="47646"/>
                  </a:lnTo>
                  <a:lnTo>
                    <a:pt x="78750" y="64684"/>
                  </a:lnTo>
                  <a:lnTo>
                    <a:pt x="73557" y="72503"/>
                  </a:lnTo>
                  <a:lnTo>
                    <a:pt x="74775" y="77715"/>
                  </a:lnTo>
                  <a:lnTo>
                    <a:pt x="80265" y="81190"/>
                  </a:lnTo>
                  <a:lnTo>
                    <a:pt x="88605" y="83507"/>
                  </a:lnTo>
                  <a:lnTo>
                    <a:pt x="95335" y="88561"/>
                  </a:lnTo>
                  <a:lnTo>
                    <a:pt x="110396" y="112442"/>
                  </a:lnTo>
                  <a:lnTo>
                    <a:pt x="118475" y="131696"/>
                  </a:lnTo>
                  <a:lnTo>
                    <a:pt x="117588" y="139405"/>
                  </a:lnTo>
                  <a:lnTo>
                    <a:pt x="113487" y="145713"/>
                  </a:lnTo>
                  <a:lnTo>
                    <a:pt x="107243" y="151089"/>
                  </a:lnTo>
                  <a:lnTo>
                    <a:pt x="87828" y="157062"/>
                  </a:lnTo>
                  <a:lnTo>
                    <a:pt x="42114" y="161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95709" y="4127171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0"/>
                  </a:moveTo>
                  <a:lnTo>
                    <a:pt x="467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95709" y="4232455"/>
              <a:ext cx="115815" cy="5591"/>
            </a:xfrm>
            <a:custGeom>
              <a:avLst/>
              <a:gdLst/>
              <a:ahLst/>
              <a:cxnLst/>
              <a:rect l="0" t="0" r="0" b="0"/>
              <a:pathLst>
                <a:path w="115815" h="5591">
                  <a:moveTo>
                    <a:pt x="115814" y="0"/>
                  </a:moveTo>
                  <a:lnTo>
                    <a:pt x="57197" y="55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13842" y="4011357"/>
              <a:ext cx="298914" cy="313499"/>
            </a:xfrm>
            <a:custGeom>
              <a:avLst/>
              <a:gdLst/>
              <a:ahLst/>
              <a:cxnLst/>
              <a:rect l="0" t="0" r="0" b="0"/>
              <a:pathLst>
                <a:path w="298914" h="313499">
                  <a:moveTo>
                    <a:pt x="155650" y="0"/>
                  </a:moveTo>
                  <a:lnTo>
                    <a:pt x="101775" y="19128"/>
                  </a:lnTo>
                  <a:lnTo>
                    <a:pt x="55792" y="49804"/>
                  </a:lnTo>
                  <a:lnTo>
                    <a:pt x="27347" y="85747"/>
                  </a:lnTo>
                  <a:lnTo>
                    <a:pt x="5407" y="137071"/>
                  </a:lnTo>
                  <a:lnTo>
                    <a:pt x="0" y="174104"/>
                  </a:lnTo>
                  <a:lnTo>
                    <a:pt x="9475" y="234104"/>
                  </a:lnTo>
                  <a:lnTo>
                    <a:pt x="16984" y="258464"/>
                  </a:lnTo>
                  <a:lnTo>
                    <a:pt x="28120" y="277090"/>
                  </a:lnTo>
                  <a:lnTo>
                    <a:pt x="43988" y="290047"/>
                  </a:lnTo>
                  <a:lnTo>
                    <a:pt x="82771" y="307898"/>
                  </a:lnTo>
                  <a:lnTo>
                    <a:pt x="124957" y="313498"/>
                  </a:lnTo>
                  <a:lnTo>
                    <a:pt x="174502" y="309568"/>
                  </a:lnTo>
                  <a:lnTo>
                    <a:pt x="225664" y="296589"/>
                  </a:lnTo>
                  <a:lnTo>
                    <a:pt x="267006" y="266034"/>
                  </a:lnTo>
                  <a:lnTo>
                    <a:pt x="283141" y="239872"/>
                  </a:lnTo>
                  <a:lnTo>
                    <a:pt x="297903" y="190015"/>
                  </a:lnTo>
                  <a:lnTo>
                    <a:pt x="298913" y="131294"/>
                  </a:lnTo>
                  <a:lnTo>
                    <a:pt x="293022" y="108656"/>
                  </a:lnTo>
                  <a:lnTo>
                    <a:pt x="270176" y="75059"/>
                  </a:lnTo>
                  <a:lnTo>
                    <a:pt x="237544" y="45892"/>
                  </a:lnTo>
                  <a:lnTo>
                    <a:pt x="208292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443233" y="4285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5591774" y="3853430"/>
            <a:ext cx="1696370" cy="515897"/>
            <a:chOff x="5591774" y="3853430"/>
            <a:chExt cx="1696370" cy="515897"/>
          </a:xfrm>
        </p:grpSpPr>
        <p:sp>
          <p:nvSpPr>
            <p:cNvPr id="135" name="Freeform 134"/>
            <p:cNvSpPr/>
            <p:nvPr/>
          </p:nvSpPr>
          <p:spPr>
            <a:xfrm>
              <a:off x="5591774" y="3948186"/>
              <a:ext cx="247750" cy="392753"/>
            </a:xfrm>
            <a:custGeom>
              <a:avLst/>
              <a:gdLst/>
              <a:ahLst/>
              <a:cxnLst/>
              <a:rect l="0" t="0" r="0" b="0"/>
              <a:pathLst>
                <a:path w="247750" h="392753">
                  <a:moveTo>
                    <a:pt x="125200" y="0"/>
                  </a:moveTo>
                  <a:lnTo>
                    <a:pt x="102843" y="0"/>
                  </a:lnTo>
                  <a:lnTo>
                    <a:pt x="85628" y="6239"/>
                  </a:lnTo>
                  <a:lnTo>
                    <a:pt x="70178" y="17981"/>
                  </a:lnTo>
                  <a:lnTo>
                    <a:pt x="49496" y="44322"/>
                  </a:lnTo>
                  <a:lnTo>
                    <a:pt x="22005" y="100637"/>
                  </a:lnTo>
                  <a:lnTo>
                    <a:pt x="4643" y="154886"/>
                  </a:lnTo>
                  <a:lnTo>
                    <a:pt x="0" y="213782"/>
                  </a:lnTo>
                  <a:lnTo>
                    <a:pt x="1705" y="245923"/>
                  </a:lnTo>
                  <a:lnTo>
                    <a:pt x="21864" y="304684"/>
                  </a:lnTo>
                  <a:lnTo>
                    <a:pt x="48376" y="350173"/>
                  </a:lnTo>
                  <a:lnTo>
                    <a:pt x="69162" y="374247"/>
                  </a:lnTo>
                  <a:lnTo>
                    <a:pt x="101317" y="390608"/>
                  </a:lnTo>
                  <a:lnTo>
                    <a:pt x="127063" y="392752"/>
                  </a:lnTo>
                  <a:lnTo>
                    <a:pt x="176131" y="384597"/>
                  </a:lnTo>
                  <a:lnTo>
                    <a:pt x="195019" y="372144"/>
                  </a:lnTo>
                  <a:lnTo>
                    <a:pt x="210043" y="353740"/>
                  </a:lnTo>
                  <a:lnTo>
                    <a:pt x="238740" y="295859"/>
                  </a:lnTo>
                  <a:lnTo>
                    <a:pt x="247749" y="252348"/>
                  </a:lnTo>
                  <a:lnTo>
                    <a:pt x="244829" y="202412"/>
                  </a:lnTo>
                  <a:lnTo>
                    <a:pt x="236555" y="150571"/>
                  </a:lnTo>
                  <a:lnTo>
                    <a:pt x="215516" y="103755"/>
                  </a:lnTo>
                  <a:lnTo>
                    <a:pt x="176965" y="55590"/>
                  </a:lnTo>
                  <a:lnTo>
                    <a:pt x="144827" y="31159"/>
                  </a:lnTo>
                  <a:lnTo>
                    <a:pt x="119495" y="20478"/>
                  </a:lnTo>
                  <a:lnTo>
                    <a:pt x="98878" y="18070"/>
                  </a:lnTo>
                  <a:lnTo>
                    <a:pt x="72557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71752" y="4003629"/>
              <a:ext cx="275752" cy="320653"/>
            </a:xfrm>
            <a:custGeom>
              <a:avLst/>
              <a:gdLst/>
              <a:ahLst/>
              <a:cxnLst/>
              <a:rect l="0" t="0" r="0" b="0"/>
              <a:pathLst>
                <a:path w="275752" h="320653">
                  <a:moveTo>
                    <a:pt x="124248" y="28785"/>
                  </a:moveTo>
                  <a:lnTo>
                    <a:pt x="101892" y="28785"/>
                  </a:lnTo>
                  <a:lnTo>
                    <a:pt x="84676" y="35024"/>
                  </a:lnTo>
                  <a:lnTo>
                    <a:pt x="27560" y="83873"/>
                  </a:lnTo>
                  <a:lnTo>
                    <a:pt x="8512" y="113738"/>
                  </a:lnTo>
                  <a:lnTo>
                    <a:pt x="0" y="163676"/>
                  </a:lnTo>
                  <a:lnTo>
                    <a:pt x="866" y="204713"/>
                  </a:lnTo>
                  <a:lnTo>
                    <a:pt x="20934" y="257382"/>
                  </a:lnTo>
                  <a:lnTo>
                    <a:pt x="35047" y="278953"/>
                  </a:lnTo>
                  <a:lnTo>
                    <a:pt x="53017" y="296339"/>
                  </a:lnTo>
                  <a:lnTo>
                    <a:pt x="88454" y="313691"/>
                  </a:lnTo>
                  <a:lnTo>
                    <a:pt x="134179" y="320652"/>
                  </a:lnTo>
                  <a:lnTo>
                    <a:pt x="179183" y="317125"/>
                  </a:lnTo>
                  <a:lnTo>
                    <a:pt x="204815" y="305505"/>
                  </a:lnTo>
                  <a:lnTo>
                    <a:pt x="235857" y="279232"/>
                  </a:lnTo>
                  <a:lnTo>
                    <a:pt x="251061" y="258248"/>
                  </a:lnTo>
                  <a:lnTo>
                    <a:pt x="270353" y="206649"/>
                  </a:lnTo>
                  <a:lnTo>
                    <a:pt x="275751" y="180365"/>
                  </a:lnTo>
                  <a:lnTo>
                    <a:pt x="266829" y="118503"/>
                  </a:lnTo>
                  <a:lnTo>
                    <a:pt x="238199" y="65917"/>
                  </a:lnTo>
                  <a:lnTo>
                    <a:pt x="201674" y="22959"/>
                  </a:lnTo>
                  <a:lnTo>
                    <a:pt x="174875" y="6652"/>
                  </a:lnTo>
                  <a:lnTo>
                    <a:pt x="139118" y="0"/>
                  </a:lnTo>
                  <a:lnTo>
                    <a:pt x="92662" y="77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380269" y="395871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1992" y="58616"/>
                  </a:lnTo>
                  <a:lnTo>
                    <a:pt x="10818" y="121196"/>
                  </a:lnTo>
                  <a:lnTo>
                    <a:pt x="10614" y="172520"/>
                  </a:lnTo>
                  <a:lnTo>
                    <a:pt x="9384" y="224772"/>
                  </a:lnTo>
                  <a:lnTo>
                    <a:pt x="3301" y="276129"/>
                  </a:lnTo>
                  <a:lnTo>
                    <a:pt x="652" y="32975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71526" y="3853430"/>
              <a:ext cx="156226" cy="515897"/>
            </a:xfrm>
            <a:custGeom>
              <a:avLst/>
              <a:gdLst/>
              <a:ahLst/>
              <a:cxnLst/>
              <a:rect l="0" t="0" r="0" b="0"/>
              <a:pathLst>
                <a:path w="156226" h="515897">
                  <a:moveTo>
                    <a:pt x="156225" y="0"/>
                  </a:moveTo>
                  <a:lnTo>
                    <a:pt x="133868" y="5589"/>
                  </a:lnTo>
                  <a:lnTo>
                    <a:pt x="116653" y="17692"/>
                  </a:lnTo>
                  <a:lnTo>
                    <a:pt x="79351" y="65284"/>
                  </a:lnTo>
                  <a:lnTo>
                    <a:pt x="51006" y="116924"/>
                  </a:lnTo>
                  <a:lnTo>
                    <a:pt x="22877" y="177774"/>
                  </a:lnTo>
                  <a:lnTo>
                    <a:pt x="7401" y="234388"/>
                  </a:lnTo>
                  <a:lnTo>
                    <a:pt x="995" y="290026"/>
                  </a:lnTo>
                  <a:lnTo>
                    <a:pt x="0" y="352824"/>
                  </a:lnTo>
                  <a:lnTo>
                    <a:pt x="9856" y="407168"/>
                  </a:lnTo>
                  <a:lnTo>
                    <a:pt x="18642" y="430138"/>
                  </a:lnTo>
                  <a:lnTo>
                    <a:pt x="69349" y="492365"/>
                  </a:lnTo>
                  <a:lnTo>
                    <a:pt x="82526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969865" y="3919303"/>
              <a:ext cx="318279" cy="330522"/>
            </a:xfrm>
            <a:custGeom>
              <a:avLst/>
              <a:gdLst/>
              <a:ahLst/>
              <a:cxnLst/>
              <a:rect l="0" t="0" r="0" b="0"/>
              <a:pathLst>
                <a:path w="318279" h="330522">
                  <a:moveTo>
                    <a:pt x="0" y="81526"/>
                  </a:moveTo>
                  <a:lnTo>
                    <a:pt x="9575" y="57479"/>
                  </a:lnTo>
                  <a:lnTo>
                    <a:pt x="27534" y="36056"/>
                  </a:lnTo>
                  <a:lnTo>
                    <a:pt x="54562" y="16061"/>
                  </a:lnTo>
                  <a:lnTo>
                    <a:pt x="74553" y="6417"/>
                  </a:lnTo>
                  <a:lnTo>
                    <a:pt x="116717" y="0"/>
                  </a:lnTo>
                  <a:lnTo>
                    <a:pt x="140001" y="4738"/>
                  </a:lnTo>
                  <a:lnTo>
                    <a:pt x="149486" y="9277"/>
                  </a:lnTo>
                  <a:lnTo>
                    <a:pt x="163145" y="23679"/>
                  </a:lnTo>
                  <a:lnTo>
                    <a:pt x="171944" y="42948"/>
                  </a:lnTo>
                  <a:lnTo>
                    <a:pt x="175856" y="67110"/>
                  </a:lnTo>
                  <a:lnTo>
                    <a:pt x="171354" y="90326"/>
                  </a:lnTo>
                  <a:lnTo>
                    <a:pt x="155667" y="120008"/>
                  </a:lnTo>
                  <a:lnTo>
                    <a:pt x="127214" y="153577"/>
                  </a:lnTo>
                  <a:lnTo>
                    <a:pt x="131019" y="150203"/>
                  </a:lnTo>
                  <a:lnTo>
                    <a:pt x="157493" y="146328"/>
                  </a:lnTo>
                  <a:lnTo>
                    <a:pt x="218846" y="148031"/>
                  </a:lnTo>
                  <a:lnTo>
                    <a:pt x="273444" y="163853"/>
                  </a:lnTo>
                  <a:lnTo>
                    <a:pt x="294666" y="175048"/>
                  </a:lnTo>
                  <a:lnTo>
                    <a:pt x="309557" y="190941"/>
                  </a:lnTo>
                  <a:lnTo>
                    <a:pt x="315166" y="200093"/>
                  </a:lnTo>
                  <a:lnTo>
                    <a:pt x="318278" y="219620"/>
                  </a:lnTo>
                  <a:lnTo>
                    <a:pt x="314592" y="239997"/>
                  </a:lnTo>
                  <a:lnTo>
                    <a:pt x="299363" y="270030"/>
                  </a:lnTo>
                  <a:lnTo>
                    <a:pt x="286688" y="286578"/>
                  </a:lnTo>
                  <a:lnTo>
                    <a:pt x="249912" y="309030"/>
                  </a:lnTo>
                  <a:lnTo>
                    <a:pt x="211049" y="325709"/>
                  </a:lnTo>
                  <a:lnTo>
                    <a:pt x="163009" y="330521"/>
                  </a:lnTo>
                  <a:lnTo>
                    <a:pt x="106852" y="325379"/>
                  </a:lnTo>
                  <a:lnTo>
                    <a:pt x="84228" y="3236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3942060" y="4663413"/>
            <a:ext cx="3701630" cy="537665"/>
            <a:chOff x="3942060" y="4663413"/>
            <a:chExt cx="3701630" cy="537665"/>
          </a:xfrm>
        </p:grpSpPr>
        <p:sp>
          <p:nvSpPr>
            <p:cNvPr id="141" name="Freeform 140"/>
            <p:cNvSpPr/>
            <p:nvPr/>
          </p:nvSpPr>
          <p:spPr>
            <a:xfrm>
              <a:off x="3942060" y="4864165"/>
              <a:ext cx="6127" cy="336913"/>
            </a:xfrm>
            <a:custGeom>
              <a:avLst/>
              <a:gdLst/>
              <a:ahLst/>
              <a:cxnLst/>
              <a:rect l="0" t="0" r="0" b="0"/>
              <a:pathLst>
                <a:path w="6127" h="336913">
                  <a:moveTo>
                    <a:pt x="6126" y="0"/>
                  </a:moveTo>
                  <a:lnTo>
                    <a:pt x="537" y="16768"/>
                  </a:lnTo>
                  <a:lnTo>
                    <a:pt x="4581" y="75446"/>
                  </a:lnTo>
                  <a:lnTo>
                    <a:pt x="5821" y="135786"/>
                  </a:lnTo>
                  <a:lnTo>
                    <a:pt x="0" y="189559"/>
                  </a:lnTo>
                  <a:lnTo>
                    <a:pt x="3791" y="237230"/>
                  </a:lnTo>
                  <a:lnTo>
                    <a:pt x="5665" y="299501"/>
                  </a:lnTo>
                  <a:lnTo>
                    <a:pt x="6126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33519" y="4843109"/>
              <a:ext cx="227809" cy="315970"/>
            </a:xfrm>
            <a:custGeom>
              <a:avLst/>
              <a:gdLst/>
              <a:ahLst/>
              <a:cxnLst/>
              <a:rect l="0" t="0" r="0" b="0"/>
              <a:pathLst>
                <a:path w="227809" h="315970">
                  <a:moveTo>
                    <a:pt x="104180" y="42114"/>
                  </a:moveTo>
                  <a:lnTo>
                    <a:pt x="80134" y="51689"/>
                  </a:lnTo>
                  <a:lnTo>
                    <a:pt x="44587" y="81517"/>
                  </a:lnTo>
                  <a:lnTo>
                    <a:pt x="11475" y="137556"/>
                  </a:lnTo>
                  <a:lnTo>
                    <a:pt x="2623" y="174248"/>
                  </a:lnTo>
                  <a:lnTo>
                    <a:pt x="0" y="214755"/>
                  </a:lnTo>
                  <a:lnTo>
                    <a:pt x="5625" y="239336"/>
                  </a:lnTo>
                  <a:lnTo>
                    <a:pt x="28810" y="293256"/>
                  </a:lnTo>
                  <a:lnTo>
                    <a:pt x="44946" y="310100"/>
                  </a:lnTo>
                  <a:lnTo>
                    <a:pt x="54162" y="314358"/>
                  </a:lnTo>
                  <a:lnTo>
                    <a:pt x="73761" y="315969"/>
                  </a:lnTo>
                  <a:lnTo>
                    <a:pt x="135868" y="301210"/>
                  </a:lnTo>
                  <a:lnTo>
                    <a:pt x="176730" y="279253"/>
                  </a:lnTo>
                  <a:lnTo>
                    <a:pt x="193357" y="266052"/>
                  </a:lnTo>
                  <a:lnTo>
                    <a:pt x="210282" y="239877"/>
                  </a:lnTo>
                  <a:lnTo>
                    <a:pt x="225311" y="198421"/>
                  </a:lnTo>
                  <a:lnTo>
                    <a:pt x="227808" y="161087"/>
                  </a:lnTo>
                  <a:lnTo>
                    <a:pt x="215665" y="100111"/>
                  </a:lnTo>
                  <a:lnTo>
                    <a:pt x="193879" y="54870"/>
                  </a:lnTo>
                  <a:lnTo>
                    <a:pt x="180701" y="37645"/>
                  </a:lnTo>
                  <a:lnTo>
                    <a:pt x="160806" y="25309"/>
                  </a:lnTo>
                  <a:lnTo>
                    <a:pt x="11470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348269" y="4822052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504316" y="4663413"/>
              <a:ext cx="107167" cy="158640"/>
            </a:xfrm>
            <a:custGeom>
              <a:avLst/>
              <a:gdLst/>
              <a:ahLst/>
              <a:cxnLst/>
              <a:rect l="0" t="0" r="0" b="0"/>
              <a:pathLst>
                <a:path w="107167" h="158640">
                  <a:moveTo>
                    <a:pt x="86109" y="42825"/>
                  </a:moveTo>
                  <a:lnTo>
                    <a:pt x="76533" y="18779"/>
                  </a:lnTo>
                  <a:lnTo>
                    <a:pt x="65865" y="4452"/>
                  </a:lnTo>
                  <a:lnTo>
                    <a:pt x="58575" y="865"/>
                  </a:lnTo>
                  <a:lnTo>
                    <a:pt x="41116" y="0"/>
                  </a:lnTo>
                  <a:lnTo>
                    <a:pt x="24778" y="6634"/>
                  </a:lnTo>
                  <a:lnTo>
                    <a:pt x="17145" y="11679"/>
                  </a:lnTo>
                  <a:lnTo>
                    <a:pt x="5545" y="26642"/>
                  </a:lnTo>
                  <a:lnTo>
                    <a:pt x="814" y="35546"/>
                  </a:lnTo>
                  <a:lnTo>
                    <a:pt x="0" y="44991"/>
                  </a:lnTo>
                  <a:lnTo>
                    <a:pt x="5334" y="64845"/>
                  </a:lnTo>
                  <a:lnTo>
                    <a:pt x="11202" y="70373"/>
                  </a:lnTo>
                  <a:lnTo>
                    <a:pt x="18623" y="72888"/>
                  </a:lnTo>
                  <a:lnTo>
                    <a:pt x="36228" y="72564"/>
                  </a:lnTo>
                  <a:lnTo>
                    <a:pt x="55751" y="68521"/>
                  </a:lnTo>
                  <a:lnTo>
                    <a:pt x="63530" y="63465"/>
                  </a:lnTo>
                  <a:lnTo>
                    <a:pt x="75294" y="48489"/>
                  </a:lnTo>
                  <a:lnTo>
                    <a:pt x="80068" y="46601"/>
                  </a:lnTo>
                  <a:lnTo>
                    <a:pt x="84422" y="48852"/>
                  </a:lnTo>
                  <a:lnTo>
                    <a:pt x="88493" y="53862"/>
                  </a:lnTo>
                  <a:lnTo>
                    <a:pt x="101511" y="116030"/>
                  </a:lnTo>
                  <a:lnTo>
                    <a:pt x="107166" y="1586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727295" y="4902367"/>
              <a:ext cx="84229" cy="24970"/>
            </a:xfrm>
            <a:custGeom>
              <a:avLst/>
              <a:gdLst/>
              <a:ahLst/>
              <a:cxnLst/>
              <a:rect l="0" t="0" r="0" b="0"/>
              <a:pathLst>
                <a:path w="84229" h="24970">
                  <a:moveTo>
                    <a:pt x="84228" y="24969"/>
                  </a:moveTo>
                  <a:lnTo>
                    <a:pt x="66247" y="9328"/>
                  </a:lnTo>
                  <a:lnTo>
                    <a:pt x="49330" y="1250"/>
                  </a:lnTo>
                  <a:lnTo>
                    <a:pt x="30113" y="0"/>
                  </a:lnTo>
                  <a:lnTo>
                    <a:pt x="0" y="3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748352" y="497997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76690" y="4848048"/>
              <a:ext cx="189715" cy="219387"/>
            </a:xfrm>
            <a:custGeom>
              <a:avLst/>
              <a:gdLst/>
              <a:ahLst/>
              <a:cxnLst/>
              <a:rect l="0" t="0" r="0" b="0"/>
              <a:pathLst>
                <a:path w="189715" h="219387">
                  <a:moveTo>
                    <a:pt x="119102" y="5589"/>
                  </a:moveTo>
                  <a:lnTo>
                    <a:pt x="96746" y="0"/>
                  </a:lnTo>
                  <a:lnTo>
                    <a:pt x="76411" y="3495"/>
                  </a:lnTo>
                  <a:lnTo>
                    <a:pt x="48352" y="18617"/>
                  </a:lnTo>
                  <a:lnTo>
                    <a:pt x="25220" y="41034"/>
                  </a:lnTo>
                  <a:lnTo>
                    <a:pt x="6667" y="69904"/>
                  </a:lnTo>
                  <a:lnTo>
                    <a:pt x="2032" y="80051"/>
                  </a:lnTo>
                  <a:lnTo>
                    <a:pt x="0" y="100684"/>
                  </a:lnTo>
                  <a:lnTo>
                    <a:pt x="8228" y="148116"/>
                  </a:lnTo>
                  <a:lnTo>
                    <a:pt x="23340" y="177540"/>
                  </a:lnTo>
                  <a:lnTo>
                    <a:pt x="48224" y="201077"/>
                  </a:lnTo>
                  <a:lnTo>
                    <a:pt x="77824" y="217280"/>
                  </a:lnTo>
                  <a:lnTo>
                    <a:pt x="98417" y="219386"/>
                  </a:lnTo>
                  <a:lnTo>
                    <a:pt x="140233" y="211207"/>
                  </a:lnTo>
                  <a:lnTo>
                    <a:pt x="166177" y="196104"/>
                  </a:lnTo>
                  <a:lnTo>
                    <a:pt x="178239" y="177220"/>
                  </a:lnTo>
                  <a:lnTo>
                    <a:pt x="186330" y="153229"/>
                  </a:lnTo>
                  <a:lnTo>
                    <a:pt x="189714" y="114585"/>
                  </a:lnTo>
                  <a:lnTo>
                    <a:pt x="182658" y="80388"/>
                  </a:lnTo>
                  <a:lnTo>
                    <a:pt x="172306" y="58720"/>
                  </a:lnTo>
                  <a:lnTo>
                    <a:pt x="147734" y="32380"/>
                  </a:lnTo>
                  <a:lnTo>
                    <a:pt x="119102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306362" y="50115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460533" y="4822052"/>
              <a:ext cx="183586" cy="186637"/>
            </a:xfrm>
            <a:custGeom>
              <a:avLst/>
              <a:gdLst/>
              <a:ahLst/>
              <a:cxnLst/>
              <a:rect l="0" t="0" r="0" b="0"/>
              <a:pathLst>
                <a:path w="183586" h="186637">
                  <a:moveTo>
                    <a:pt x="87985" y="0"/>
                  </a:moveTo>
                  <a:lnTo>
                    <a:pt x="45293" y="14572"/>
                  </a:lnTo>
                  <a:lnTo>
                    <a:pt x="34957" y="20243"/>
                  </a:lnTo>
                  <a:lnTo>
                    <a:pt x="20353" y="35903"/>
                  </a:lnTo>
                  <a:lnTo>
                    <a:pt x="1446" y="74552"/>
                  </a:lnTo>
                  <a:lnTo>
                    <a:pt x="0" y="95135"/>
                  </a:lnTo>
                  <a:lnTo>
                    <a:pt x="8604" y="136945"/>
                  </a:lnTo>
                  <a:lnTo>
                    <a:pt x="21119" y="154841"/>
                  </a:lnTo>
                  <a:lnTo>
                    <a:pt x="38380" y="169423"/>
                  </a:lnTo>
                  <a:lnTo>
                    <a:pt x="57749" y="179804"/>
                  </a:lnTo>
                  <a:lnTo>
                    <a:pt x="93974" y="186636"/>
                  </a:lnTo>
                  <a:lnTo>
                    <a:pt x="117553" y="181995"/>
                  </a:lnTo>
                  <a:lnTo>
                    <a:pt x="147439" y="166228"/>
                  </a:lnTo>
                  <a:lnTo>
                    <a:pt x="171112" y="143619"/>
                  </a:lnTo>
                  <a:lnTo>
                    <a:pt x="178497" y="134350"/>
                  </a:lnTo>
                  <a:lnTo>
                    <a:pt x="183585" y="108454"/>
                  </a:lnTo>
                  <a:lnTo>
                    <a:pt x="180776" y="79787"/>
                  </a:lnTo>
                  <a:lnTo>
                    <a:pt x="166041" y="45087"/>
                  </a:lnTo>
                  <a:lnTo>
                    <a:pt x="146858" y="20638"/>
                  </a:lnTo>
                  <a:lnTo>
                    <a:pt x="1195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99195" y="4790466"/>
              <a:ext cx="181896" cy="203913"/>
            </a:xfrm>
            <a:custGeom>
              <a:avLst/>
              <a:gdLst/>
              <a:ahLst/>
              <a:cxnLst/>
              <a:rect l="0" t="0" r="0" b="0"/>
              <a:pathLst>
                <a:path w="181896" h="203913">
                  <a:moveTo>
                    <a:pt x="80950" y="52643"/>
                  </a:moveTo>
                  <a:lnTo>
                    <a:pt x="38258" y="67215"/>
                  </a:lnTo>
                  <a:lnTo>
                    <a:pt x="27922" y="72886"/>
                  </a:lnTo>
                  <a:lnTo>
                    <a:pt x="13319" y="91665"/>
                  </a:lnTo>
                  <a:lnTo>
                    <a:pt x="4098" y="115609"/>
                  </a:lnTo>
                  <a:lnTo>
                    <a:pt x="0" y="141849"/>
                  </a:lnTo>
                  <a:lnTo>
                    <a:pt x="4418" y="162870"/>
                  </a:lnTo>
                  <a:lnTo>
                    <a:pt x="8872" y="171751"/>
                  </a:lnTo>
                  <a:lnTo>
                    <a:pt x="23179" y="184738"/>
                  </a:lnTo>
                  <a:lnTo>
                    <a:pt x="60959" y="202608"/>
                  </a:lnTo>
                  <a:lnTo>
                    <a:pt x="81424" y="203912"/>
                  </a:lnTo>
                  <a:lnTo>
                    <a:pt x="123157" y="195217"/>
                  </a:lnTo>
                  <a:lnTo>
                    <a:pt x="149088" y="180025"/>
                  </a:lnTo>
                  <a:lnTo>
                    <a:pt x="171588" y="149527"/>
                  </a:lnTo>
                  <a:lnTo>
                    <a:pt x="181895" y="110855"/>
                  </a:lnTo>
                  <a:lnTo>
                    <a:pt x="179360" y="75350"/>
                  </a:lnTo>
                  <a:lnTo>
                    <a:pt x="171091" y="56495"/>
                  </a:lnTo>
                  <a:lnTo>
                    <a:pt x="158447" y="40317"/>
                  </a:lnTo>
                  <a:lnTo>
                    <a:pt x="10200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972359" y="4790466"/>
              <a:ext cx="160830" cy="171190"/>
            </a:xfrm>
            <a:custGeom>
              <a:avLst/>
              <a:gdLst/>
              <a:ahLst/>
              <a:cxnLst/>
              <a:rect l="0" t="0" r="0" b="0"/>
              <a:pathLst>
                <a:path w="160830" h="171190">
                  <a:moveTo>
                    <a:pt x="81527" y="10528"/>
                  </a:moveTo>
                  <a:lnTo>
                    <a:pt x="57480" y="20104"/>
                  </a:lnTo>
                  <a:lnTo>
                    <a:pt x="21934" y="49932"/>
                  </a:lnTo>
                  <a:lnTo>
                    <a:pt x="6418" y="76016"/>
                  </a:lnTo>
                  <a:lnTo>
                    <a:pt x="0" y="117150"/>
                  </a:lnTo>
                  <a:lnTo>
                    <a:pt x="2609" y="129573"/>
                  </a:lnTo>
                  <a:lnTo>
                    <a:pt x="14867" y="149615"/>
                  </a:lnTo>
                  <a:lnTo>
                    <a:pt x="35133" y="163202"/>
                  </a:lnTo>
                  <a:lnTo>
                    <a:pt x="47088" y="168463"/>
                  </a:lnTo>
                  <a:lnTo>
                    <a:pt x="72849" y="171189"/>
                  </a:lnTo>
                  <a:lnTo>
                    <a:pt x="121926" y="163406"/>
                  </a:lnTo>
                  <a:lnTo>
                    <a:pt x="140816" y="151004"/>
                  </a:lnTo>
                  <a:lnTo>
                    <a:pt x="149129" y="142783"/>
                  </a:lnTo>
                  <a:lnTo>
                    <a:pt x="158366" y="121171"/>
                  </a:lnTo>
                  <a:lnTo>
                    <a:pt x="160829" y="108857"/>
                  </a:lnTo>
                  <a:lnTo>
                    <a:pt x="157326" y="85815"/>
                  </a:lnTo>
                  <a:lnTo>
                    <a:pt x="136014" y="42428"/>
                  </a:lnTo>
                  <a:lnTo>
                    <a:pt x="119781" y="27436"/>
                  </a:lnTo>
                  <a:lnTo>
                    <a:pt x="72830" y="5519"/>
                  </a:lnTo>
                  <a:lnTo>
                    <a:pt x="499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46267" y="4811523"/>
              <a:ext cx="167980" cy="160781"/>
            </a:xfrm>
            <a:custGeom>
              <a:avLst/>
              <a:gdLst/>
              <a:ahLst/>
              <a:cxnLst/>
              <a:rect l="0" t="0" r="0" b="0"/>
              <a:pathLst>
                <a:path w="167980" h="160781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4" y="34897"/>
                  </a:lnTo>
                  <a:lnTo>
                    <a:pt x="6813" y="69741"/>
                  </a:lnTo>
                  <a:lnTo>
                    <a:pt x="0" y="109701"/>
                  </a:lnTo>
                  <a:lnTo>
                    <a:pt x="2553" y="121098"/>
                  </a:lnTo>
                  <a:lnTo>
                    <a:pt x="14749" y="139999"/>
                  </a:lnTo>
                  <a:lnTo>
                    <a:pt x="41346" y="158204"/>
                  </a:lnTo>
                  <a:lnTo>
                    <a:pt x="64356" y="160780"/>
                  </a:lnTo>
                  <a:lnTo>
                    <a:pt x="111667" y="152902"/>
                  </a:lnTo>
                  <a:lnTo>
                    <a:pt x="144152" y="137851"/>
                  </a:lnTo>
                  <a:lnTo>
                    <a:pt x="159180" y="118979"/>
                  </a:lnTo>
                  <a:lnTo>
                    <a:pt x="164825" y="107395"/>
                  </a:lnTo>
                  <a:lnTo>
                    <a:pt x="167979" y="85166"/>
                  </a:lnTo>
                  <a:lnTo>
                    <a:pt x="164311" y="64758"/>
                  </a:lnTo>
                  <a:lnTo>
                    <a:pt x="154882" y="47888"/>
                  </a:lnTo>
                  <a:lnTo>
                    <a:pt x="147922" y="42454"/>
                  </a:lnTo>
                  <a:lnTo>
                    <a:pt x="112945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48684" y="48431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95476" y="4822052"/>
              <a:ext cx="169106" cy="151303"/>
            </a:xfrm>
            <a:custGeom>
              <a:avLst/>
              <a:gdLst/>
              <a:ahLst/>
              <a:cxnLst/>
              <a:rect l="0" t="0" r="0" b="0"/>
              <a:pathLst>
                <a:path w="169106" h="151303">
                  <a:moveTo>
                    <a:pt x="105892" y="21057"/>
                  </a:moveTo>
                  <a:lnTo>
                    <a:pt x="63200" y="24176"/>
                  </a:lnTo>
                  <a:lnTo>
                    <a:pt x="43634" y="30632"/>
                  </a:lnTo>
                  <a:lnTo>
                    <a:pt x="4698" y="60460"/>
                  </a:lnTo>
                  <a:lnTo>
                    <a:pt x="995" y="69552"/>
                  </a:lnTo>
                  <a:lnTo>
                    <a:pt x="0" y="92133"/>
                  </a:lnTo>
                  <a:lnTo>
                    <a:pt x="6575" y="111528"/>
                  </a:lnTo>
                  <a:lnTo>
                    <a:pt x="11605" y="119975"/>
                  </a:lnTo>
                  <a:lnTo>
                    <a:pt x="26552" y="132481"/>
                  </a:lnTo>
                  <a:lnTo>
                    <a:pt x="64743" y="150041"/>
                  </a:lnTo>
                  <a:lnTo>
                    <a:pt x="88384" y="151302"/>
                  </a:lnTo>
                  <a:lnTo>
                    <a:pt x="113318" y="146794"/>
                  </a:lnTo>
                  <a:lnTo>
                    <a:pt x="136099" y="136991"/>
                  </a:lnTo>
                  <a:lnTo>
                    <a:pt x="163065" y="112729"/>
                  </a:lnTo>
                  <a:lnTo>
                    <a:pt x="167404" y="102059"/>
                  </a:lnTo>
                  <a:lnTo>
                    <a:pt x="169105" y="77725"/>
                  </a:lnTo>
                  <a:lnTo>
                    <a:pt x="163486" y="43306"/>
                  </a:lnTo>
                  <a:lnTo>
                    <a:pt x="148823" y="16471"/>
                  </a:lnTo>
                  <a:lnTo>
                    <a:pt x="141532" y="10980"/>
                  </a:lnTo>
                  <a:lnTo>
                    <a:pt x="10589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66769" y="4822480"/>
              <a:ext cx="216397" cy="155562"/>
            </a:xfrm>
            <a:custGeom>
              <a:avLst/>
              <a:gdLst/>
              <a:ahLst/>
              <a:cxnLst/>
              <a:rect l="0" t="0" r="0" b="0"/>
              <a:pathLst>
                <a:path w="216397" h="155562">
                  <a:moveTo>
                    <a:pt x="129396" y="31157"/>
                  </a:moveTo>
                  <a:lnTo>
                    <a:pt x="112628" y="19979"/>
                  </a:lnTo>
                  <a:lnTo>
                    <a:pt x="91918" y="17610"/>
                  </a:lnTo>
                  <a:lnTo>
                    <a:pt x="68286" y="21627"/>
                  </a:lnTo>
                  <a:lnTo>
                    <a:pt x="36420" y="37042"/>
                  </a:lnTo>
                  <a:lnTo>
                    <a:pt x="19443" y="49760"/>
                  </a:lnTo>
                  <a:lnTo>
                    <a:pt x="2321" y="75664"/>
                  </a:lnTo>
                  <a:lnTo>
                    <a:pt x="0" y="95391"/>
                  </a:lnTo>
                  <a:lnTo>
                    <a:pt x="1018" y="105566"/>
                  </a:lnTo>
                  <a:lnTo>
                    <a:pt x="6376" y="113518"/>
                  </a:lnTo>
                  <a:lnTo>
                    <a:pt x="55903" y="144370"/>
                  </a:lnTo>
                  <a:lnTo>
                    <a:pt x="92933" y="153609"/>
                  </a:lnTo>
                  <a:lnTo>
                    <a:pt x="146198" y="155561"/>
                  </a:lnTo>
                  <a:lnTo>
                    <a:pt x="169619" y="151568"/>
                  </a:lnTo>
                  <a:lnTo>
                    <a:pt x="196947" y="137154"/>
                  </a:lnTo>
                  <a:lnTo>
                    <a:pt x="209332" y="118431"/>
                  </a:lnTo>
                  <a:lnTo>
                    <a:pt x="216396" y="95682"/>
                  </a:lnTo>
                  <a:lnTo>
                    <a:pt x="215636" y="73873"/>
                  </a:lnTo>
                  <a:lnTo>
                    <a:pt x="203042" y="36274"/>
                  </a:lnTo>
                  <a:lnTo>
                    <a:pt x="184745" y="15494"/>
                  </a:lnTo>
                  <a:lnTo>
                    <a:pt x="173315" y="6677"/>
                  </a:lnTo>
                  <a:lnTo>
                    <a:pt x="151255" y="0"/>
                  </a:lnTo>
                  <a:lnTo>
                    <a:pt x="132092" y="932"/>
                  </a:lnTo>
                  <a:lnTo>
                    <a:pt x="108340" y="101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056984" y="4811523"/>
              <a:ext cx="202606" cy="165297"/>
            </a:xfrm>
            <a:custGeom>
              <a:avLst/>
              <a:gdLst/>
              <a:ahLst/>
              <a:cxnLst/>
              <a:rect l="0" t="0" r="0" b="0"/>
              <a:pathLst>
                <a:path w="202606" h="165297">
                  <a:moveTo>
                    <a:pt x="123451" y="42114"/>
                  </a:moveTo>
                  <a:lnTo>
                    <a:pt x="112272" y="30936"/>
                  </a:lnTo>
                  <a:lnTo>
                    <a:pt x="104300" y="28812"/>
                  </a:lnTo>
                  <a:lnTo>
                    <a:pt x="71894" y="31414"/>
                  </a:lnTo>
                  <a:lnTo>
                    <a:pt x="40715" y="40763"/>
                  </a:lnTo>
                  <a:lnTo>
                    <a:pt x="23898" y="51652"/>
                  </a:lnTo>
                  <a:lnTo>
                    <a:pt x="11745" y="67410"/>
                  </a:lnTo>
                  <a:lnTo>
                    <a:pt x="3614" y="87282"/>
                  </a:lnTo>
                  <a:lnTo>
                    <a:pt x="0" y="111712"/>
                  </a:lnTo>
                  <a:lnTo>
                    <a:pt x="4633" y="131928"/>
                  </a:lnTo>
                  <a:lnTo>
                    <a:pt x="9144" y="140594"/>
                  </a:lnTo>
                  <a:lnTo>
                    <a:pt x="26635" y="153344"/>
                  </a:lnTo>
                  <a:lnTo>
                    <a:pt x="50006" y="161739"/>
                  </a:lnTo>
                  <a:lnTo>
                    <a:pt x="90641" y="165296"/>
                  </a:lnTo>
                  <a:lnTo>
                    <a:pt x="136866" y="158291"/>
                  </a:lnTo>
                  <a:lnTo>
                    <a:pt x="162169" y="147951"/>
                  </a:lnTo>
                  <a:lnTo>
                    <a:pt x="190555" y="123386"/>
                  </a:lnTo>
                  <a:lnTo>
                    <a:pt x="200068" y="100851"/>
                  </a:lnTo>
                  <a:lnTo>
                    <a:pt x="202605" y="88291"/>
                  </a:lnTo>
                  <a:lnTo>
                    <a:pt x="199184" y="68096"/>
                  </a:lnTo>
                  <a:lnTo>
                    <a:pt x="177925" y="30479"/>
                  </a:lnTo>
                  <a:lnTo>
                    <a:pt x="161700" y="16276"/>
                  </a:lnTo>
                  <a:lnTo>
                    <a:pt x="142790" y="7234"/>
                  </a:lnTo>
                  <a:lnTo>
                    <a:pt x="10239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00656" y="4800994"/>
              <a:ext cx="177600" cy="149876"/>
            </a:xfrm>
            <a:custGeom>
              <a:avLst/>
              <a:gdLst/>
              <a:ahLst/>
              <a:cxnLst/>
              <a:rect l="0" t="0" r="0" b="0"/>
              <a:pathLst>
                <a:path w="177600" h="149876">
                  <a:moveTo>
                    <a:pt x="121935" y="31586"/>
                  </a:moveTo>
                  <a:lnTo>
                    <a:pt x="84456" y="23253"/>
                  </a:lnTo>
                  <a:lnTo>
                    <a:pt x="60824" y="24373"/>
                  </a:lnTo>
                  <a:lnTo>
                    <a:pt x="28958" y="38158"/>
                  </a:lnTo>
                  <a:lnTo>
                    <a:pt x="11982" y="50494"/>
                  </a:lnTo>
                  <a:lnTo>
                    <a:pt x="2877" y="70015"/>
                  </a:lnTo>
                  <a:lnTo>
                    <a:pt x="0" y="93120"/>
                  </a:lnTo>
                  <a:lnTo>
                    <a:pt x="2621" y="115086"/>
                  </a:lnTo>
                  <a:lnTo>
                    <a:pt x="7297" y="123518"/>
                  </a:lnTo>
                  <a:lnTo>
                    <a:pt x="21852" y="136006"/>
                  </a:lnTo>
                  <a:lnTo>
                    <a:pt x="55365" y="149613"/>
                  </a:lnTo>
                  <a:lnTo>
                    <a:pt x="94931" y="149875"/>
                  </a:lnTo>
                  <a:lnTo>
                    <a:pt x="130701" y="142544"/>
                  </a:lnTo>
                  <a:lnTo>
                    <a:pt x="157937" y="127374"/>
                  </a:lnTo>
                  <a:lnTo>
                    <a:pt x="170301" y="108473"/>
                  </a:lnTo>
                  <a:lnTo>
                    <a:pt x="175236" y="96882"/>
                  </a:lnTo>
                  <a:lnTo>
                    <a:pt x="177599" y="71525"/>
                  </a:lnTo>
                  <a:lnTo>
                    <a:pt x="173580" y="45827"/>
                  </a:lnTo>
                  <a:lnTo>
                    <a:pt x="163996" y="22708"/>
                  </a:lnTo>
                  <a:lnTo>
                    <a:pt x="155824" y="15138"/>
                  </a:lnTo>
                  <a:lnTo>
                    <a:pt x="1114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26494" y="4832580"/>
              <a:ext cx="17196" cy="157928"/>
            </a:xfrm>
            <a:custGeom>
              <a:avLst/>
              <a:gdLst/>
              <a:ahLst/>
              <a:cxnLst/>
              <a:rect l="0" t="0" r="0" b="0"/>
              <a:pathLst>
                <a:path w="17196" h="157928">
                  <a:moveTo>
                    <a:pt x="17195" y="0"/>
                  </a:moveTo>
                  <a:lnTo>
                    <a:pt x="2541" y="43963"/>
                  </a:lnTo>
                  <a:lnTo>
                    <a:pt x="2195" y="103333"/>
                  </a:lnTo>
                  <a:lnTo>
                    <a:pt x="0" y="124305"/>
                  </a:lnTo>
                  <a:lnTo>
                    <a:pt x="6667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7460997" y="3895689"/>
            <a:ext cx="1998385" cy="559056"/>
            <a:chOff x="7460997" y="3895689"/>
            <a:chExt cx="1998385" cy="559056"/>
          </a:xfrm>
        </p:grpSpPr>
        <p:sp>
          <p:nvSpPr>
            <p:cNvPr id="160" name="Freeform 159"/>
            <p:cNvSpPr/>
            <p:nvPr/>
          </p:nvSpPr>
          <p:spPr>
            <a:xfrm>
              <a:off x="7460997" y="3895689"/>
              <a:ext cx="161636" cy="351153"/>
            </a:xfrm>
            <a:custGeom>
              <a:avLst/>
              <a:gdLst/>
              <a:ahLst/>
              <a:cxnLst/>
              <a:rect l="0" t="0" r="0" b="0"/>
              <a:pathLst>
                <a:path w="161636" h="351153">
                  <a:moveTo>
                    <a:pt x="140578" y="242010"/>
                  </a:moveTo>
                  <a:lnTo>
                    <a:pt x="92769" y="208433"/>
                  </a:lnTo>
                  <a:lnTo>
                    <a:pt x="69806" y="203691"/>
                  </a:lnTo>
                  <a:lnTo>
                    <a:pt x="36160" y="206610"/>
                  </a:lnTo>
                  <a:lnTo>
                    <a:pt x="27683" y="212561"/>
                  </a:lnTo>
                  <a:lnTo>
                    <a:pt x="10161" y="242123"/>
                  </a:lnTo>
                  <a:lnTo>
                    <a:pt x="1507" y="263117"/>
                  </a:lnTo>
                  <a:lnTo>
                    <a:pt x="0" y="287266"/>
                  </a:lnTo>
                  <a:lnTo>
                    <a:pt x="4399" y="312427"/>
                  </a:lnTo>
                  <a:lnTo>
                    <a:pt x="14153" y="335308"/>
                  </a:lnTo>
                  <a:lnTo>
                    <a:pt x="22370" y="342813"/>
                  </a:lnTo>
                  <a:lnTo>
                    <a:pt x="43978" y="351152"/>
                  </a:lnTo>
                  <a:lnTo>
                    <a:pt x="53951" y="351037"/>
                  </a:lnTo>
                  <a:lnTo>
                    <a:pt x="71271" y="344668"/>
                  </a:lnTo>
                  <a:lnTo>
                    <a:pt x="94176" y="327929"/>
                  </a:lnTo>
                  <a:lnTo>
                    <a:pt x="115780" y="296973"/>
                  </a:lnTo>
                  <a:lnTo>
                    <a:pt x="128400" y="244592"/>
                  </a:lnTo>
                  <a:lnTo>
                    <a:pt x="140945" y="186065"/>
                  </a:lnTo>
                  <a:lnTo>
                    <a:pt x="149099" y="124114"/>
                  </a:lnTo>
                  <a:lnTo>
                    <a:pt x="149540" y="67987"/>
                  </a:lnTo>
                  <a:lnTo>
                    <a:pt x="141990" y="5447"/>
                  </a:lnTo>
                  <a:lnTo>
                    <a:pt x="139179" y="73"/>
                  </a:lnTo>
                  <a:lnTo>
                    <a:pt x="134966" y="0"/>
                  </a:lnTo>
                  <a:lnTo>
                    <a:pt x="129817" y="3461"/>
                  </a:lnTo>
                  <a:lnTo>
                    <a:pt x="124098" y="19785"/>
                  </a:lnTo>
                  <a:lnTo>
                    <a:pt x="120425" y="73981"/>
                  </a:lnTo>
                  <a:lnTo>
                    <a:pt x="126935" y="125371"/>
                  </a:lnTo>
                  <a:lnTo>
                    <a:pt x="135229" y="187641"/>
                  </a:lnTo>
                  <a:lnTo>
                    <a:pt x="146757" y="240716"/>
                  </a:lnTo>
                  <a:lnTo>
                    <a:pt x="153367" y="293834"/>
                  </a:lnTo>
                  <a:lnTo>
                    <a:pt x="161635" y="315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654137" y="4062059"/>
              <a:ext cx="85700" cy="159869"/>
            </a:xfrm>
            <a:custGeom>
              <a:avLst/>
              <a:gdLst/>
              <a:ahLst/>
              <a:cxnLst/>
              <a:rect l="0" t="0" r="0" b="0"/>
              <a:pathLst>
                <a:path w="85700" h="159869">
                  <a:moveTo>
                    <a:pt x="31666" y="86169"/>
                  </a:moveTo>
                  <a:lnTo>
                    <a:pt x="49647" y="70528"/>
                  </a:lnTo>
                  <a:lnTo>
                    <a:pt x="66564" y="62450"/>
                  </a:lnTo>
                  <a:lnTo>
                    <a:pt x="79542" y="48721"/>
                  </a:lnTo>
                  <a:lnTo>
                    <a:pt x="84640" y="40146"/>
                  </a:lnTo>
                  <a:lnTo>
                    <a:pt x="85699" y="32090"/>
                  </a:lnTo>
                  <a:lnTo>
                    <a:pt x="80637" y="16900"/>
                  </a:lnTo>
                  <a:lnTo>
                    <a:pt x="67469" y="5470"/>
                  </a:lnTo>
                  <a:lnTo>
                    <a:pt x="59044" y="784"/>
                  </a:lnTo>
                  <a:lnTo>
                    <a:pt x="49918" y="0"/>
                  </a:lnTo>
                  <a:lnTo>
                    <a:pt x="30419" y="5367"/>
                  </a:lnTo>
                  <a:lnTo>
                    <a:pt x="13174" y="18672"/>
                  </a:lnTo>
                  <a:lnTo>
                    <a:pt x="5300" y="27133"/>
                  </a:lnTo>
                  <a:lnTo>
                    <a:pt x="1220" y="36283"/>
                  </a:lnTo>
                  <a:lnTo>
                    <a:pt x="0" y="92121"/>
                  </a:lnTo>
                  <a:lnTo>
                    <a:pt x="3536" y="103005"/>
                  </a:lnTo>
                  <a:lnTo>
                    <a:pt x="38447" y="144812"/>
                  </a:lnTo>
                  <a:lnTo>
                    <a:pt x="49498" y="153177"/>
                  </a:lnTo>
                  <a:lnTo>
                    <a:pt x="63251" y="1598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66674" y="4089996"/>
              <a:ext cx="87586" cy="135036"/>
            </a:xfrm>
            <a:custGeom>
              <a:avLst/>
              <a:gdLst/>
              <a:ahLst/>
              <a:cxnLst/>
              <a:rect l="0" t="0" r="0" b="0"/>
              <a:pathLst>
                <a:path w="87586" h="135036">
                  <a:moveTo>
                    <a:pt x="77056" y="5589"/>
                  </a:moveTo>
                  <a:lnTo>
                    <a:pt x="60289" y="0"/>
                  </a:lnTo>
                  <a:lnTo>
                    <a:pt x="53009" y="693"/>
                  </a:lnTo>
                  <a:lnTo>
                    <a:pt x="38683" y="7703"/>
                  </a:lnTo>
                  <a:lnTo>
                    <a:pt x="17464" y="30392"/>
                  </a:lnTo>
                  <a:lnTo>
                    <a:pt x="1947" y="59341"/>
                  </a:lnTo>
                  <a:lnTo>
                    <a:pt x="0" y="79782"/>
                  </a:lnTo>
                  <a:lnTo>
                    <a:pt x="4205" y="99395"/>
                  </a:lnTo>
                  <a:lnTo>
                    <a:pt x="13872" y="115911"/>
                  </a:lnTo>
                  <a:lnTo>
                    <a:pt x="29088" y="127931"/>
                  </a:lnTo>
                  <a:lnTo>
                    <a:pt x="38058" y="132774"/>
                  </a:lnTo>
                  <a:lnTo>
                    <a:pt x="57384" y="135035"/>
                  </a:lnTo>
                  <a:lnTo>
                    <a:pt x="87585" y="131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906901" y="4137699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2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896373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976347" y="4128168"/>
              <a:ext cx="162182" cy="104288"/>
            </a:xfrm>
            <a:custGeom>
              <a:avLst/>
              <a:gdLst/>
              <a:ahLst/>
              <a:cxnLst/>
              <a:rect l="0" t="0" r="0" b="0"/>
              <a:pathLst>
                <a:path w="162182" h="104288">
                  <a:moveTo>
                    <a:pt x="4254" y="30588"/>
                  </a:moveTo>
                  <a:lnTo>
                    <a:pt x="12587" y="68066"/>
                  </a:lnTo>
                  <a:lnTo>
                    <a:pt x="13319" y="80140"/>
                  </a:lnTo>
                  <a:lnTo>
                    <a:pt x="12637" y="83510"/>
                  </a:lnTo>
                  <a:lnTo>
                    <a:pt x="11012" y="81077"/>
                  </a:lnTo>
                  <a:lnTo>
                    <a:pt x="0" y="49140"/>
                  </a:lnTo>
                  <a:lnTo>
                    <a:pt x="1173" y="13728"/>
                  </a:lnTo>
                  <a:lnTo>
                    <a:pt x="6880" y="6480"/>
                  </a:lnTo>
                  <a:lnTo>
                    <a:pt x="15363" y="2818"/>
                  </a:lnTo>
                  <a:lnTo>
                    <a:pt x="25698" y="1546"/>
                  </a:lnTo>
                  <a:lnTo>
                    <a:pt x="34928" y="4208"/>
                  </a:lnTo>
                  <a:lnTo>
                    <a:pt x="51422" y="16524"/>
                  </a:lnTo>
                  <a:lnTo>
                    <a:pt x="60312" y="36816"/>
                  </a:lnTo>
                  <a:lnTo>
                    <a:pt x="62684" y="48778"/>
                  </a:lnTo>
                  <a:lnTo>
                    <a:pt x="64264" y="50904"/>
                  </a:lnTo>
                  <a:lnTo>
                    <a:pt x="72598" y="8509"/>
                  </a:lnTo>
                  <a:lnTo>
                    <a:pt x="79062" y="3001"/>
                  </a:lnTo>
                  <a:lnTo>
                    <a:pt x="88051" y="498"/>
                  </a:lnTo>
                  <a:lnTo>
                    <a:pt x="98723" y="0"/>
                  </a:lnTo>
                  <a:lnTo>
                    <a:pt x="116821" y="5685"/>
                  </a:lnTo>
                  <a:lnTo>
                    <a:pt x="124922" y="10477"/>
                  </a:lnTo>
                  <a:lnTo>
                    <a:pt x="137043" y="28279"/>
                  </a:lnTo>
                  <a:lnTo>
                    <a:pt x="158703" y="87317"/>
                  </a:lnTo>
                  <a:lnTo>
                    <a:pt x="162181" y="1042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177438" y="4095653"/>
              <a:ext cx="129547" cy="157861"/>
            </a:xfrm>
            <a:custGeom>
              <a:avLst/>
              <a:gdLst/>
              <a:ahLst/>
              <a:cxnLst/>
              <a:rect l="0" t="0" r="0" b="0"/>
              <a:pathLst>
                <a:path w="129547" h="157861">
                  <a:moveTo>
                    <a:pt x="87432" y="63103"/>
                  </a:moveTo>
                  <a:lnTo>
                    <a:pt x="67189" y="19141"/>
                  </a:lnTo>
                  <a:lnTo>
                    <a:pt x="51529" y="5350"/>
                  </a:lnTo>
                  <a:lnTo>
                    <a:pt x="42440" y="34"/>
                  </a:lnTo>
                  <a:lnTo>
                    <a:pt x="34041" y="0"/>
                  </a:lnTo>
                  <a:lnTo>
                    <a:pt x="26101" y="3487"/>
                  </a:lnTo>
                  <a:lnTo>
                    <a:pt x="12210" y="16720"/>
                  </a:lnTo>
                  <a:lnTo>
                    <a:pt x="2137" y="34299"/>
                  </a:lnTo>
                  <a:lnTo>
                    <a:pt x="0" y="53811"/>
                  </a:lnTo>
                  <a:lnTo>
                    <a:pt x="8160" y="94933"/>
                  </a:lnTo>
                  <a:lnTo>
                    <a:pt x="23260" y="120757"/>
                  </a:lnTo>
                  <a:lnTo>
                    <a:pt x="31783" y="124936"/>
                  </a:lnTo>
                  <a:lnTo>
                    <a:pt x="53730" y="126459"/>
                  </a:lnTo>
                  <a:lnTo>
                    <a:pt x="62625" y="122888"/>
                  </a:lnTo>
                  <a:lnTo>
                    <a:pt x="75628" y="109562"/>
                  </a:lnTo>
                  <a:lnTo>
                    <a:pt x="89524" y="82328"/>
                  </a:lnTo>
                  <a:lnTo>
                    <a:pt x="91092" y="62289"/>
                  </a:lnTo>
                  <a:lnTo>
                    <a:pt x="89872" y="52032"/>
                  </a:lnTo>
                  <a:lnTo>
                    <a:pt x="89058" y="49873"/>
                  </a:lnTo>
                  <a:lnTo>
                    <a:pt x="88155" y="59953"/>
                  </a:lnTo>
                  <a:lnTo>
                    <a:pt x="102150" y="116393"/>
                  </a:lnTo>
                  <a:lnTo>
                    <a:pt x="129546" y="1578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328042" y="394818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4144"/>
                  </a:lnTo>
                  <a:lnTo>
                    <a:pt x="5588" y="114681"/>
                  </a:lnTo>
                  <a:lnTo>
                    <a:pt x="9552" y="175728"/>
                  </a:lnTo>
                  <a:lnTo>
                    <a:pt x="10335" y="230421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97098" y="4084819"/>
              <a:ext cx="138304" cy="369926"/>
            </a:xfrm>
            <a:custGeom>
              <a:avLst/>
              <a:gdLst/>
              <a:ahLst/>
              <a:cxnLst/>
              <a:rect l="0" t="0" r="0" b="0"/>
              <a:pathLst>
                <a:path w="138304" h="369926">
                  <a:moveTo>
                    <a:pt x="20456" y="179222"/>
                  </a:moveTo>
                  <a:lnTo>
                    <a:pt x="20456" y="237839"/>
                  </a:lnTo>
                  <a:lnTo>
                    <a:pt x="27692" y="293183"/>
                  </a:lnTo>
                  <a:lnTo>
                    <a:pt x="33454" y="352988"/>
                  </a:lnTo>
                  <a:lnTo>
                    <a:pt x="36761" y="369925"/>
                  </a:lnTo>
                  <a:lnTo>
                    <a:pt x="36005" y="369528"/>
                  </a:lnTo>
                  <a:lnTo>
                    <a:pt x="34332" y="365755"/>
                  </a:lnTo>
                  <a:lnTo>
                    <a:pt x="31426" y="305056"/>
                  </a:lnTo>
                  <a:lnTo>
                    <a:pt x="25483" y="243722"/>
                  </a:lnTo>
                  <a:lnTo>
                    <a:pt x="13044" y="183687"/>
                  </a:lnTo>
                  <a:lnTo>
                    <a:pt x="2442" y="123649"/>
                  </a:lnTo>
                  <a:lnTo>
                    <a:pt x="0" y="61400"/>
                  </a:lnTo>
                  <a:lnTo>
                    <a:pt x="5166" y="23819"/>
                  </a:lnTo>
                  <a:lnTo>
                    <a:pt x="10263" y="14789"/>
                  </a:lnTo>
                  <a:lnTo>
                    <a:pt x="25284" y="1636"/>
                  </a:lnTo>
                  <a:lnTo>
                    <a:pt x="33034" y="0"/>
                  </a:lnTo>
                  <a:lnTo>
                    <a:pt x="40540" y="1249"/>
                  </a:lnTo>
                  <a:lnTo>
                    <a:pt x="74986" y="20064"/>
                  </a:lnTo>
                  <a:lnTo>
                    <a:pt x="107180" y="54717"/>
                  </a:lnTo>
                  <a:lnTo>
                    <a:pt x="137566" y="105764"/>
                  </a:lnTo>
                  <a:lnTo>
                    <a:pt x="138303" y="116212"/>
                  </a:lnTo>
                  <a:lnTo>
                    <a:pt x="132884" y="137180"/>
                  </a:lnTo>
                  <a:lnTo>
                    <a:pt x="125824" y="145345"/>
                  </a:lnTo>
                  <a:lnTo>
                    <a:pt x="105500" y="157537"/>
                  </a:lnTo>
                  <a:lnTo>
                    <a:pt x="67751" y="165388"/>
                  </a:lnTo>
                  <a:lnTo>
                    <a:pt x="32520" y="162125"/>
                  </a:lnTo>
                  <a:lnTo>
                    <a:pt x="19969" y="156805"/>
                  </a:lnTo>
                  <a:lnTo>
                    <a:pt x="9928" y="1476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654425" y="3916601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2" y="163835"/>
                  </a:lnTo>
                  <a:lnTo>
                    <a:pt x="25054" y="226079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20539" y="4047171"/>
              <a:ext cx="165514" cy="132643"/>
            </a:xfrm>
            <a:custGeom>
              <a:avLst/>
              <a:gdLst/>
              <a:ahLst/>
              <a:cxnLst/>
              <a:rect l="0" t="0" r="0" b="0"/>
              <a:pathLst>
                <a:path w="165514" h="132643">
                  <a:moveTo>
                    <a:pt x="112870" y="48414"/>
                  </a:moveTo>
                  <a:lnTo>
                    <a:pt x="83562" y="10041"/>
                  </a:lnTo>
                  <a:lnTo>
                    <a:pt x="63969" y="2114"/>
                  </a:lnTo>
                  <a:lnTo>
                    <a:pt x="52194" y="0"/>
                  </a:lnTo>
                  <a:lnTo>
                    <a:pt x="32870" y="3890"/>
                  </a:lnTo>
                  <a:lnTo>
                    <a:pt x="24442" y="8203"/>
                  </a:lnTo>
                  <a:lnTo>
                    <a:pt x="11958" y="22353"/>
                  </a:lnTo>
                  <a:lnTo>
                    <a:pt x="3679" y="41511"/>
                  </a:lnTo>
                  <a:lnTo>
                    <a:pt x="0" y="65623"/>
                  </a:lnTo>
                  <a:lnTo>
                    <a:pt x="4605" y="85698"/>
                  </a:lnTo>
                  <a:lnTo>
                    <a:pt x="26624" y="123239"/>
                  </a:lnTo>
                  <a:lnTo>
                    <a:pt x="34316" y="128713"/>
                  </a:lnTo>
                  <a:lnTo>
                    <a:pt x="42953" y="131192"/>
                  </a:lnTo>
                  <a:lnTo>
                    <a:pt x="52221" y="131676"/>
                  </a:lnTo>
                  <a:lnTo>
                    <a:pt x="59570" y="128488"/>
                  </a:lnTo>
                  <a:lnTo>
                    <a:pt x="70853" y="115588"/>
                  </a:lnTo>
                  <a:lnTo>
                    <a:pt x="83784" y="88594"/>
                  </a:lnTo>
                  <a:lnTo>
                    <a:pt x="89434" y="52781"/>
                  </a:lnTo>
                  <a:lnTo>
                    <a:pt x="91397" y="48985"/>
                  </a:lnTo>
                  <a:lnTo>
                    <a:pt x="93875" y="51135"/>
                  </a:lnTo>
                  <a:lnTo>
                    <a:pt x="116171" y="99100"/>
                  </a:lnTo>
                  <a:lnTo>
                    <a:pt x="129544" y="113055"/>
                  </a:lnTo>
                  <a:lnTo>
                    <a:pt x="165513" y="13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911065" y="4037353"/>
              <a:ext cx="90801" cy="143330"/>
            </a:xfrm>
            <a:custGeom>
              <a:avLst/>
              <a:gdLst/>
              <a:ahLst/>
              <a:cxnLst/>
              <a:rect l="0" t="0" r="0" b="0"/>
              <a:pathLst>
                <a:path w="90801" h="143330">
                  <a:moveTo>
                    <a:pt x="69743" y="5590"/>
                  </a:moveTo>
                  <a:lnTo>
                    <a:pt x="52976" y="0"/>
                  </a:lnTo>
                  <a:lnTo>
                    <a:pt x="45696" y="694"/>
                  </a:lnTo>
                  <a:lnTo>
                    <a:pt x="31370" y="7703"/>
                  </a:lnTo>
                  <a:lnTo>
                    <a:pt x="10150" y="24803"/>
                  </a:lnTo>
                  <a:lnTo>
                    <a:pt x="2313" y="44155"/>
                  </a:lnTo>
                  <a:lnTo>
                    <a:pt x="0" y="67183"/>
                  </a:lnTo>
                  <a:lnTo>
                    <a:pt x="2872" y="89117"/>
                  </a:lnTo>
                  <a:lnTo>
                    <a:pt x="11167" y="107443"/>
                  </a:lnTo>
                  <a:lnTo>
                    <a:pt x="16654" y="115606"/>
                  </a:lnTo>
                  <a:lnTo>
                    <a:pt x="46734" y="138273"/>
                  </a:lnTo>
                  <a:lnTo>
                    <a:pt x="65756" y="143329"/>
                  </a:lnTo>
                  <a:lnTo>
                    <a:pt x="90800" y="1424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036601" y="4009391"/>
              <a:ext cx="112664" cy="159895"/>
            </a:xfrm>
            <a:custGeom>
              <a:avLst/>
              <a:gdLst/>
              <a:ahLst/>
              <a:cxnLst/>
              <a:rect l="0" t="0" r="0" b="0"/>
              <a:pathLst>
                <a:path w="112664" h="159895">
                  <a:moveTo>
                    <a:pt x="38964" y="75666"/>
                  </a:moveTo>
                  <a:lnTo>
                    <a:pt x="82926" y="61011"/>
                  </a:lnTo>
                  <a:lnTo>
                    <a:pt x="96717" y="48096"/>
                  </a:lnTo>
                  <a:lnTo>
                    <a:pt x="102033" y="39738"/>
                  </a:lnTo>
                  <a:lnTo>
                    <a:pt x="103237" y="31827"/>
                  </a:lnTo>
                  <a:lnTo>
                    <a:pt x="101700" y="24213"/>
                  </a:lnTo>
                  <a:lnTo>
                    <a:pt x="98335" y="16798"/>
                  </a:lnTo>
                  <a:lnTo>
                    <a:pt x="85239" y="5438"/>
                  </a:lnTo>
                  <a:lnTo>
                    <a:pt x="76832" y="771"/>
                  </a:lnTo>
                  <a:lnTo>
                    <a:pt x="68889" y="0"/>
                  </a:lnTo>
                  <a:lnTo>
                    <a:pt x="53823" y="5382"/>
                  </a:lnTo>
                  <a:lnTo>
                    <a:pt x="26600" y="21566"/>
                  </a:lnTo>
                  <a:lnTo>
                    <a:pt x="12802" y="37583"/>
                  </a:lnTo>
                  <a:lnTo>
                    <a:pt x="3940" y="57570"/>
                  </a:lnTo>
                  <a:lnTo>
                    <a:pt x="0" y="82051"/>
                  </a:lnTo>
                  <a:lnTo>
                    <a:pt x="4489" y="105410"/>
                  </a:lnTo>
                  <a:lnTo>
                    <a:pt x="20170" y="135171"/>
                  </a:lnTo>
                  <a:lnTo>
                    <a:pt x="26434" y="143412"/>
                  </a:lnTo>
                  <a:lnTo>
                    <a:pt x="45874" y="152568"/>
                  </a:lnTo>
                  <a:lnTo>
                    <a:pt x="80006" y="157723"/>
                  </a:lnTo>
                  <a:lnTo>
                    <a:pt x="112663" y="1598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246320" y="4032414"/>
              <a:ext cx="113715" cy="147400"/>
            </a:xfrm>
            <a:custGeom>
              <a:avLst/>
              <a:gdLst/>
              <a:ahLst/>
              <a:cxnLst/>
              <a:rect l="0" t="0" r="0" b="0"/>
              <a:pathLst>
                <a:path w="113715" h="147400">
                  <a:moveTo>
                    <a:pt x="50343" y="0"/>
                  </a:moveTo>
                  <a:lnTo>
                    <a:pt x="27986" y="0"/>
                  </a:lnTo>
                  <a:lnTo>
                    <a:pt x="10771" y="6239"/>
                  </a:lnTo>
                  <a:lnTo>
                    <a:pt x="2905" y="11179"/>
                  </a:lnTo>
                  <a:lnTo>
                    <a:pt x="0" y="16811"/>
                  </a:lnTo>
                  <a:lnTo>
                    <a:pt x="403" y="22906"/>
                  </a:lnTo>
                  <a:lnTo>
                    <a:pt x="3012" y="29309"/>
                  </a:lnTo>
                  <a:lnTo>
                    <a:pt x="15269" y="39543"/>
                  </a:lnTo>
                  <a:lnTo>
                    <a:pt x="72018" y="66065"/>
                  </a:lnTo>
                  <a:lnTo>
                    <a:pt x="108047" y="91819"/>
                  </a:lnTo>
                  <a:lnTo>
                    <a:pt x="112209" y="99817"/>
                  </a:lnTo>
                  <a:lnTo>
                    <a:pt x="113714" y="118063"/>
                  </a:lnTo>
                  <a:lnTo>
                    <a:pt x="108968" y="125502"/>
                  </a:lnTo>
                  <a:lnTo>
                    <a:pt x="91217" y="136887"/>
                  </a:lnTo>
                  <a:lnTo>
                    <a:pt x="29286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317720" y="3916601"/>
              <a:ext cx="141662" cy="431669"/>
            </a:xfrm>
            <a:custGeom>
              <a:avLst/>
              <a:gdLst/>
              <a:ahLst/>
              <a:cxnLst/>
              <a:rect l="0" t="0" r="0" b="0"/>
              <a:pathLst>
                <a:path w="141662" h="431669">
                  <a:moveTo>
                    <a:pt x="0" y="0"/>
                  </a:moveTo>
                  <a:lnTo>
                    <a:pt x="49498" y="58562"/>
                  </a:lnTo>
                  <a:lnTo>
                    <a:pt x="84276" y="117517"/>
                  </a:lnTo>
                  <a:lnTo>
                    <a:pt x="112313" y="177891"/>
                  </a:lnTo>
                  <a:lnTo>
                    <a:pt x="130807" y="230501"/>
                  </a:lnTo>
                  <a:lnTo>
                    <a:pt x="141661" y="293032"/>
                  </a:lnTo>
                  <a:lnTo>
                    <a:pt x="140110" y="331449"/>
                  </a:lnTo>
                  <a:lnTo>
                    <a:pt x="121063" y="372468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7888097" y="4716796"/>
            <a:ext cx="1806094" cy="496087"/>
            <a:chOff x="7888097" y="4716796"/>
            <a:chExt cx="1806094" cy="496087"/>
          </a:xfrm>
        </p:grpSpPr>
        <p:sp>
          <p:nvSpPr>
            <p:cNvPr id="176" name="Freeform 175"/>
            <p:cNvSpPr/>
            <p:nvPr/>
          </p:nvSpPr>
          <p:spPr>
            <a:xfrm>
              <a:off x="7938487" y="476940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888097" y="4748352"/>
              <a:ext cx="113562" cy="357970"/>
            </a:xfrm>
            <a:custGeom>
              <a:avLst/>
              <a:gdLst/>
              <a:ahLst/>
              <a:cxnLst/>
              <a:rect l="0" t="0" r="0" b="0"/>
              <a:pathLst>
                <a:path w="113562" h="357970">
                  <a:moveTo>
                    <a:pt x="81976" y="0"/>
                  </a:moveTo>
                  <a:lnTo>
                    <a:pt x="65164" y="19151"/>
                  </a:lnTo>
                  <a:lnTo>
                    <a:pt x="32477" y="73217"/>
                  </a:lnTo>
                  <a:lnTo>
                    <a:pt x="9152" y="129398"/>
                  </a:lnTo>
                  <a:lnTo>
                    <a:pt x="0" y="188687"/>
                  </a:lnTo>
                  <a:lnTo>
                    <a:pt x="4004" y="228263"/>
                  </a:lnTo>
                  <a:lnTo>
                    <a:pt x="18189" y="262216"/>
                  </a:lnTo>
                  <a:lnTo>
                    <a:pt x="57663" y="311642"/>
                  </a:lnTo>
                  <a:lnTo>
                    <a:pt x="113561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005149" y="4842783"/>
              <a:ext cx="112323" cy="242482"/>
            </a:xfrm>
            <a:custGeom>
              <a:avLst/>
              <a:gdLst/>
              <a:ahLst/>
              <a:cxnLst/>
              <a:rect l="0" t="0" r="0" b="0"/>
              <a:pathLst>
                <a:path w="112323" h="242482">
                  <a:moveTo>
                    <a:pt x="70208" y="74025"/>
                  </a:moveTo>
                  <a:lnTo>
                    <a:pt x="75798" y="57258"/>
                  </a:lnTo>
                  <a:lnTo>
                    <a:pt x="75422" y="39667"/>
                  </a:lnTo>
                  <a:lnTo>
                    <a:pt x="70185" y="21320"/>
                  </a:lnTo>
                  <a:lnTo>
                    <a:pt x="60060" y="5367"/>
                  </a:lnTo>
                  <a:lnTo>
                    <a:pt x="51744" y="1347"/>
                  </a:lnTo>
                  <a:lnTo>
                    <a:pt x="30027" y="0"/>
                  </a:lnTo>
                  <a:lnTo>
                    <a:pt x="21194" y="3618"/>
                  </a:lnTo>
                  <a:lnTo>
                    <a:pt x="8260" y="16997"/>
                  </a:lnTo>
                  <a:lnTo>
                    <a:pt x="1732" y="37760"/>
                  </a:lnTo>
                  <a:lnTo>
                    <a:pt x="0" y="61417"/>
                  </a:lnTo>
                  <a:lnTo>
                    <a:pt x="3130" y="83629"/>
                  </a:lnTo>
                  <a:lnTo>
                    <a:pt x="11540" y="102080"/>
                  </a:lnTo>
                  <a:lnTo>
                    <a:pt x="17059" y="110276"/>
                  </a:lnTo>
                  <a:lnTo>
                    <a:pt x="32548" y="122502"/>
                  </a:lnTo>
                  <a:lnTo>
                    <a:pt x="41592" y="127400"/>
                  </a:lnTo>
                  <a:lnTo>
                    <a:pt x="49961" y="128325"/>
                  </a:lnTo>
                  <a:lnTo>
                    <a:pt x="65499" y="123115"/>
                  </a:lnTo>
                  <a:lnTo>
                    <a:pt x="77084" y="109880"/>
                  </a:lnTo>
                  <a:lnTo>
                    <a:pt x="81812" y="101438"/>
                  </a:lnTo>
                  <a:lnTo>
                    <a:pt x="86133" y="99319"/>
                  </a:lnTo>
                  <a:lnTo>
                    <a:pt x="90184" y="101416"/>
                  </a:lnTo>
                  <a:lnTo>
                    <a:pt x="94053" y="106324"/>
                  </a:lnTo>
                  <a:lnTo>
                    <a:pt x="99500" y="135588"/>
                  </a:lnTo>
                  <a:lnTo>
                    <a:pt x="104611" y="197960"/>
                  </a:lnTo>
                  <a:lnTo>
                    <a:pt x="112322" y="2424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355699" y="4716796"/>
              <a:ext cx="98685" cy="356687"/>
            </a:xfrm>
            <a:custGeom>
              <a:avLst/>
              <a:gdLst/>
              <a:ahLst/>
              <a:cxnLst/>
              <a:rect l="0" t="0" r="0" b="0"/>
              <a:pathLst>
                <a:path w="98685" h="356687">
                  <a:moveTo>
                    <a:pt x="56570" y="263183"/>
                  </a:moveTo>
                  <a:lnTo>
                    <a:pt x="50981" y="246415"/>
                  </a:lnTo>
                  <a:lnTo>
                    <a:pt x="45826" y="242646"/>
                  </a:lnTo>
                  <a:lnTo>
                    <a:pt x="38879" y="241302"/>
                  </a:lnTo>
                  <a:lnTo>
                    <a:pt x="30737" y="241577"/>
                  </a:lnTo>
                  <a:lnTo>
                    <a:pt x="24141" y="245270"/>
                  </a:lnTo>
                  <a:lnTo>
                    <a:pt x="13691" y="258731"/>
                  </a:lnTo>
                  <a:lnTo>
                    <a:pt x="1231" y="286040"/>
                  </a:lnTo>
                  <a:lnTo>
                    <a:pt x="0" y="306097"/>
                  </a:lnTo>
                  <a:lnTo>
                    <a:pt x="4522" y="326710"/>
                  </a:lnTo>
                  <a:lnTo>
                    <a:pt x="14331" y="347569"/>
                  </a:lnTo>
                  <a:lnTo>
                    <a:pt x="21391" y="353365"/>
                  </a:lnTo>
                  <a:lnTo>
                    <a:pt x="29609" y="356060"/>
                  </a:lnTo>
                  <a:lnTo>
                    <a:pt x="38596" y="356686"/>
                  </a:lnTo>
                  <a:lnTo>
                    <a:pt x="46926" y="353595"/>
                  </a:lnTo>
                  <a:lnTo>
                    <a:pt x="62423" y="340800"/>
                  </a:lnTo>
                  <a:lnTo>
                    <a:pt x="70870" y="320296"/>
                  </a:lnTo>
                  <a:lnTo>
                    <a:pt x="81882" y="269005"/>
                  </a:lnTo>
                  <a:lnTo>
                    <a:pt x="94152" y="206578"/>
                  </a:lnTo>
                  <a:lnTo>
                    <a:pt x="97790" y="147973"/>
                  </a:lnTo>
                  <a:lnTo>
                    <a:pt x="92918" y="91337"/>
                  </a:lnTo>
                  <a:lnTo>
                    <a:pt x="87927" y="29024"/>
                  </a:lnTo>
                  <a:lnTo>
                    <a:pt x="82985" y="3524"/>
                  </a:lnTo>
                  <a:lnTo>
                    <a:pt x="81199" y="0"/>
                  </a:lnTo>
                  <a:lnTo>
                    <a:pt x="80009" y="2330"/>
                  </a:lnTo>
                  <a:lnTo>
                    <a:pt x="77836" y="65197"/>
                  </a:lnTo>
                  <a:lnTo>
                    <a:pt x="84891" y="127536"/>
                  </a:lnTo>
                  <a:lnTo>
                    <a:pt x="90631" y="187992"/>
                  </a:lnTo>
                  <a:lnTo>
                    <a:pt x="97094" y="245341"/>
                  </a:lnTo>
                  <a:lnTo>
                    <a:pt x="98475" y="306428"/>
                  </a:lnTo>
                  <a:lnTo>
                    <a:pt x="98684" y="3263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485969" y="4874509"/>
              <a:ext cx="105802" cy="200227"/>
            </a:xfrm>
            <a:custGeom>
              <a:avLst/>
              <a:gdLst/>
              <a:ahLst/>
              <a:cxnLst/>
              <a:rect l="0" t="0" r="0" b="0"/>
              <a:pathLst>
                <a:path w="105802" h="200227">
                  <a:moveTo>
                    <a:pt x="0" y="147584"/>
                  </a:moveTo>
                  <a:lnTo>
                    <a:pt x="59941" y="128456"/>
                  </a:lnTo>
                  <a:lnTo>
                    <a:pt x="77723" y="117245"/>
                  </a:lnTo>
                  <a:lnTo>
                    <a:pt x="100888" y="92192"/>
                  </a:lnTo>
                  <a:lnTo>
                    <a:pt x="104693" y="82580"/>
                  </a:lnTo>
                  <a:lnTo>
                    <a:pt x="105801" y="62541"/>
                  </a:lnTo>
                  <a:lnTo>
                    <a:pt x="99848" y="31529"/>
                  </a:lnTo>
                  <a:lnTo>
                    <a:pt x="87661" y="13726"/>
                  </a:lnTo>
                  <a:lnTo>
                    <a:pt x="79498" y="5703"/>
                  </a:lnTo>
                  <a:lnTo>
                    <a:pt x="69376" y="1524"/>
                  </a:lnTo>
                  <a:lnTo>
                    <a:pt x="45652" y="0"/>
                  </a:lnTo>
                  <a:lnTo>
                    <a:pt x="36283" y="3571"/>
                  </a:lnTo>
                  <a:lnTo>
                    <a:pt x="22755" y="16898"/>
                  </a:lnTo>
                  <a:lnTo>
                    <a:pt x="8562" y="44131"/>
                  </a:lnTo>
                  <a:lnTo>
                    <a:pt x="2537" y="80016"/>
                  </a:lnTo>
                  <a:lnTo>
                    <a:pt x="7367" y="103516"/>
                  </a:lnTo>
                  <a:lnTo>
                    <a:pt x="34427" y="165350"/>
                  </a:lnTo>
                  <a:lnTo>
                    <a:pt x="48056" y="180046"/>
                  </a:lnTo>
                  <a:lnTo>
                    <a:pt x="84228" y="2002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650496" y="4915985"/>
              <a:ext cx="56572" cy="158751"/>
            </a:xfrm>
            <a:custGeom>
              <a:avLst/>
              <a:gdLst/>
              <a:ahLst/>
              <a:cxnLst/>
              <a:rect l="0" t="0" r="0" b="0"/>
              <a:pathLst>
                <a:path w="56572" h="158751">
                  <a:moveTo>
                    <a:pt x="56571" y="21880"/>
                  </a:moveTo>
                  <a:lnTo>
                    <a:pt x="50982" y="5113"/>
                  </a:lnTo>
                  <a:lnTo>
                    <a:pt x="45825" y="1343"/>
                  </a:lnTo>
                  <a:lnTo>
                    <a:pt x="38879" y="0"/>
                  </a:lnTo>
                  <a:lnTo>
                    <a:pt x="30739" y="274"/>
                  </a:lnTo>
                  <a:lnTo>
                    <a:pt x="24141" y="3967"/>
                  </a:lnTo>
                  <a:lnTo>
                    <a:pt x="13692" y="17428"/>
                  </a:lnTo>
                  <a:lnTo>
                    <a:pt x="1232" y="44737"/>
                  </a:lnTo>
                  <a:lnTo>
                    <a:pt x="0" y="67913"/>
                  </a:lnTo>
                  <a:lnTo>
                    <a:pt x="8742" y="115331"/>
                  </a:lnTo>
                  <a:lnTo>
                    <a:pt x="23943" y="142246"/>
                  </a:lnTo>
                  <a:lnTo>
                    <a:pt x="36610" y="151415"/>
                  </a:lnTo>
                  <a:lnTo>
                    <a:pt x="56571" y="1587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801823" y="5074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907822" y="4899544"/>
              <a:ext cx="107438" cy="313339"/>
            </a:xfrm>
            <a:custGeom>
              <a:avLst/>
              <a:gdLst/>
              <a:ahLst/>
              <a:cxnLst/>
              <a:rect l="0" t="0" r="0" b="0"/>
              <a:pathLst>
                <a:path w="107438" h="313339">
                  <a:moveTo>
                    <a:pt x="20343" y="133077"/>
                  </a:moveTo>
                  <a:lnTo>
                    <a:pt x="23463" y="175769"/>
                  </a:lnTo>
                  <a:lnTo>
                    <a:pt x="29896" y="237485"/>
                  </a:lnTo>
                  <a:lnTo>
                    <a:pt x="33799" y="296508"/>
                  </a:lnTo>
                  <a:lnTo>
                    <a:pt x="36852" y="313338"/>
                  </a:lnTo>
                  <a:lnTo>
                    <a:pt x="36028" y="312913"/>
                  </a:lnTo>
                  <a:lnTo>
                    <a:pt x="26301" y="275835"/>
                  </a:lnTo>
                  <a:lnTo>
                    <a:pt x="20350" y="221761"/>
                  </a:lnTo>
                  <a:lnTo>
                    <a:pt x="11434" y="159661"/>
                  </a:lnTo>
                  <a:lnTo>
                    <a:pt x="2899" y="104707"/>
                  </a:lnTo>
                  <a:lnTo>
                    <a:pt x="0" y="48791"/>
                  </a:lnTo>
                  <a:lnTo>
                    <a:pt x="1944" y="23087"/>
                  </a:lnTo>
                  <a:lnTo>
                    <a:pt x="10606" y="3864"/>
                  </a:lnTo>
                  <a:lnTo>
                    <a:pt x="17361" y="142"/>
                  </a:lnTo>
                  <a:lnTo>
                    <a:pt x="25374" y="0"/>
                  </a:lnTo>
                  <a:lnTo>
                    <a:pt x="42467" y="6082"/>
                  </a:lnTo>
                  <a:lnTo>
                    <a:pt x="79683" y="35650"/>
                  </a:lnTo>
                  <a:lnTo>
                    <a:pt x="95377" y="61706"/>
                  </a:lnTo>
                  <a:lnTo>
                    <a:pt x="107437" y="91653"/>
                  </a:lnTo>
                  <a:lnTo>
                    <a:pt x="107240" y="128342"/>
                  </a:lnTo>
                  <a:lnTo>
                    <a:pt x="99519" y="148911"/>
                  </a:lnTo>
                  <a:lnTo>
                    <a:pt x="94184" y="157671"/>
                  </a:lnTo>
                  <a:lnTo>
                    <a:pt x="88288" y="163511"/>
                  </a:lnTo>
                  <a:lnTo>
                    <a:pt x="62458" y="1751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043979" y="476940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1166" y="151355"/>
                  </a:lnTo>
                  <a:lnTo>
                    <a:pt x="29181" y="209965"/>
                  </a:lnTo>
                  <a:lnTo>
                    <a:pt x="30874" y="246265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120738" y="4887703"/>
              <a:ext cx="102227" cy="155448"/>
            </a:xfrm>
            <a:custGeom>
              <a:avLst/>
              <a:gdLst/>
              <a:ahLst/>
              <a:cxnLst/>
              <a:rect l="0" t="0" r="0" b="0"/>
              <a:pathLst>
                <a:path w="102227" h="155448">
                  <a:moveTo>
                    <a:pt x="70640" y="81747"/>
                  </a:moveTo>
                  <a:lnTo>
                    <a:pt x="67521" y="39056"/>
                  </a:lnTo>
                  <a:lnTo>
                    <a:pt x="61065" y="19490"/>
                  </a:lnTo>
                  <a:lnTo>
                    <a:pt x="50397" y="2994"/>
                  </a:lnTo>
                  <a:lnTo>
                    <a:pt x="43107" y="0"/>
                  </a:lnTo>
                  <a:lnTo>
                    <a:pt x="34737" y="343"/>
                  </a:lnTo>
                  <a:lnTo>
                    <a:pt x="25648" y="2911"/>
                  </a:lnTo>
                  <a:lnTo>
                    <a:pt x="18418" y="8133"/>
                  </a:lnTo>
                  <a:lnTo>
                    <a:pt x="7266" y="23293"/>
                  </a:lnTo>
                  <a:lnTo>
                    <a:pt x="0" y="57149"/>
                  </a:lnTo>
                  <a:lnTo>
                    <a:pt x="3436" y="96816"/>
                  </a:lnTo>
                  <a:lnTo>
                    <a:pt x="11916" y="118080"/>
                  </a:lnTo>
                  <a:lnTo>
                    <a:pt x="17453" y="127026"/>
                  </a:lnTo>
                  <a:lnTo>
                    <a:pt x="23484" y="130651"/>
                  </a:lnTo>
                  <a:lnTo>
                    <a:pt x="29844" y="130727"/>
                  </a:lnTo>
                  <a:lnTo>
                    <a:pt x="36423" y="128438"/>
                  </a:lnTo>
                  <a:lnTo>
                    <a:pt x="40810" y="122233"/>
                  </a:lnTo>
                  <a:lnTo>
                    <a:pt x="46984" y="91144"/>
                  </a:lnTo>
                  <a:lnTo>
                    <a:pt x="48813" y="61654"/>
                  </a:lnTo>
                  <a:lnTo>
                    <a:pt x="55071" y="94945"/>
                  </a:lnTo>
                  <a:lnTo>
                    <a:pt x="69797" y="124653"/>
                  </a:lnTo>
                  <a:lnTo>
                    <a:pt x="102226" y="1554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248009" y="4874694"/>
              <a:ext cx="59184" cy="157928"/>
            </a:xfrm>
            <a:custGeom>
              <a:avLst/>
              <a:gdLst/>
              <a:ahLst/>
              <a:cxnLst/>
              <a:rect l="0" t="0" r="0" b="0"/>
              <a:pathLst>
                <a:path w="59184" h="157928">
                  <a:moveTo>
                    <a:pt x="48654" y="0"/>
                  </a:moveTo>
                  <a:lnTo>
                    <a:pt x="24607" y="9575"/>
                  </a:lnTo>
                  <a:lnTo>
                    <a:pt x="10280" y="20244"/>
                  </a:lnTo>
                  <a:lnTo>
                    <a:pt x="2353" y="39023"/>
                  </a:lnTo>
                  <a:lnTo>
                    <a:pt x="0" y="64137"/>
                  </a:lnTo>
                  <a:lnTo>
                    <a:pt x="6422" y="107651"/>
                  </a:lnTo>
                  <a:lnTo>
                    <a:pt x="16627" y="128173"/>
                  </a:lnTo>
                  <a:lnTo>
                    <a:pt x="32080" y="141974"/>
                  </a:lnTo>
                  <a:lnTo>
                    <a:pt x="59183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335444" y="4863659"/>
              <a:ext cx="88664" cy="147907"/>
            </a:xfrm>
            <a:custGeom>
              <a:avLst/>
              <a:gdLst/>
              <a:ahLst/>
              <a:cxnLst/>
              <a:rect l="0" t="0" r="0" b="0"/>
              <a:pathLst>
                <a:path w="88664" h="147907">
                  <a:moveTo>
                    <a:pt x="24390" y="74206"/>
                  </a:moveTo>
                  <a:lnTo>
                    <a:pt x="75925" y="44355"/>
                  </a:lnTo>
                  <a:lnTo>
                    <a:pt x="87459" y="28184"/>
                  </a:lnTo>
                  <a:lnTo>
                    <a:pt x="88663" y="20128"/>
                  </a:lnTo>
                  <a:lnTo>
                    <a:pt x="87126" y="12417"/>
                  </a:lnTo>
                  <a:lnTo>
                    <a:pt x="83762" y="4938"/>
                  </a:lnTo>
                  <a:lnTo>
                    <a:pt x="78010" y="1121"/>
                  </a:lnTo>
                  <a:lnTo>
                    <a:pt x="62259" y="0"/>
                  </a:lnTo>
                  <a:lnTo>
                    <a:pt x="46680" y="6520"/>
                  </a:lnTo>
                  <a:lnTo>
                    <a:pt x="17615" y="29770"/>
                  </a:lnTo>
                  <a:lnTo>
                    <a:pt x="1975" y="55581"/>
                  </a:lnTo>
                  <a:lnTo>
                    <a:pt x="0" y="75287"/>
                  </a:lnTo>
                  <a:lnTo>
                    <a:pt x="4192" y="94574"/>
                  </a:lnTo>
                  <a:lnTo>
                    <a:pt x="25947" y="126019"/>
                  </a:lnTo>
                  <a:lnTo>
                    <a:pt x="32446" y="133315"/>
                  </a:lnTo>
                  <a:lnTo>
                    <a:pt x="49028" y="141421"/>
                  </a:lnTo>
                  <a:lnTo>
                    <a:pt x="77033" y="1479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485075" y="4853637"/>
              <a:ext cx="96004" cy="168457"/>
            </a:xfrm>
            <a:custGeom>
              <a:avLst/>
              <a:gdLst/>
              <a:ahLst/>
              <a:cxnLst/>
              <a:rect l="0" t="0" r="0" b="0"/>
              <a:pathLst>
                <a:path w="96004" h="168457">
                  <a:moveTo>
                    <a:pt x="64272" y="0"/>
                  </a:moveTo>
                  <a:lnTo>
                    <a:pt x="20309" y="20244"/>
                  </a:lnTo>
                  <a:lnTo>
                    <a:pt x="6519" y="35904"/>
                  </a:lnTo>
                  <a:lnTo>
                    <a:pt x="1204" y="44993"/>
                  </a:lnTo>
                  <a:lnTo>
                    <a:pt x="0" y="54562"/>
                  </a:lnTo>
                  <a:lnTo>
                    <a:pt x="4901" y="74552"/>
                  </a:lnTo>
                  <a:lnTo>
                    <a:pt x="11823" y="81287"/>
                  </a:lnTo>
                  <a:lnTo>
                    <a:pt x="73494" y="103149"/>
                  </a:lnTo>
                  <a:lnTo>
                    <a:pt x="90207" y="114474"/>
                  </a:lnTo>
                  <a:lnTo>
                    <a:pt x="94430" y="121939"/>
                  </a:lnTo>
                  <a:lnTo>
                    <a:pt x="96003" y="139593"/>
                  </a:lnTo>
                  <a:lnTo>
                    <a:pt x="92445" y="146874"/>
                  </a:lnTo>
                  <a:lnTo>
                    <a:pt x="79133" y="158084"/>
                  </a:lnTo>
                  <a:lnTo>
                    <a:pt x="22158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496704" y="4737823"/>
              <a:ext cx="197487" cy="442199"/>
            </a:xfrm>
            <a:custGeom>
              <a:avLst/>
              <a:gdLst/>
              <a:ahLst/>
              <a:cxnLst/>
              <a:rect l="0" t="0" r="0" b="0"/>
              <a:pathLst>
                <a:path w="197487" h="442199">
                  <a:moveTo>
                    <a:pt x="0" y="0"/>
                  </a:moveTo>
                  <a:lnTo>
                    <a:pt x="54115" y="54115"/>
                  </a:lnTo>
                  <a:lnTo>
                    <a:pt x="111774" y="117363"/>
                  </a:lnTo>
                  <a:lnTo>
                    <a:pt x="145306" y="179121"/>
                  </a:lnTo>
                  <a:lnTo>
                    <a:pt x="177063" y="242168"/>
                  </a:lnTo>
                  <a:lnTo>
                    <a:pt x="191414" y="273745"/>
                  </a:lnTo>
                  <a:lnTo>
                    <a:pt x="197486" y="316506"/>
                  </a:lnTo>
                  <a:lnTo>
                    <a:pt x="188106" y="360632"/>
                  </a:lnTo>
                  <a:lnTo>
                    <a:pt x="170509" y="392163"/>
                  </a:lnTo>
                  <a:lnTo>
                    <a:pt x="154161" y="405532"/>
                  </a:lnTo>
                  <a:lnTo>
                    <a:pt x="94757" y="4421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831958" y="382640"/>
            <a:ext cx="3032208" cy="817609"/>
            <a:chOff x="1831958" y="382640"/>
            <a:chExt cx="3032208" cy="817609"/>
          </a:xfrm>
        </p:grpSpPr>
        <p:sp>
          <p:nvSpPr>
            <p:cNvPr id="2" name="Freeform 1"/>
            <p:cNvSpPr/>
            <p:nvPr/>
          </p:nvSpPr>
          <p:spPr>
            <a:xfrm>
              <a:off x="1831958" y="382640"/>
              <a:ext cx="452726" cy="817609"/>
            </a:xfrm>
            <a:custGeom>
              <a:avLst/>
              <a:gdLst/>
              <a:ahLst/>
              <a:cxnLst/>
              <a:rect l="0" t="0" r="0" b="0"/>
              <a:pathLst>
                <a:path w="452726" h="817609">
                  <a:moveTo>
                    <a:pt x="0" y="817608"/>
                  </a:moveTo>
                  <a:lnTo>
                    <a:pt x="5589" y="758991"/>
                  </a:lnTo>
                  <a:lnTo>
                    <a:pt x="9553" y="703647"/>
                  </a:lnTo>
                  <a:lnTo>
                    <a:pt x="11409" y="653471"/>
                  </a:lnTo>
                  <a:lnTo>
                    <a:pt x="18848" y="593500"/>
                  </a:lnTo>
                  <a:lnTo>
                    <a:pt x="25145" y="547989"/>
                  </a:lnTo>
                  <a:lnTo>
                    <a:pt x="28723" y="503585"/>
                  </a:lnTo>
                  <a:lnTo>
                    <a:pt x="33857" y="445364"/>
                  </a:lnTo>
                  <a:lnTo>
                    <a:pt x="39668" y="389119"/>
                  </a:lnTo>
                  <a:lnTo>
                    <a:pt x="38270" y="333069"/>
                  </a:lnTo>
                  <a:lnTo>
                    <a:pt x="32906" y="277100"/>
                  </a:lnTo>
                  <a:lnTo>
                    <a:pt x="37566" y="223840"/>
                  </a:lnTo>
                  <a:lnTo>
                    <a:pt x="40767" y="169194"/>
                  </a:lnTo>
                  <a:lnTo>
                    <a:pt x="41848" y="106733"/>
                  </a:lnTo>
                  <a:lnTo>
                    <a:pt x="43205" y="71715"/>
                  </a:lnTo>
                  <a:lnTo>
                    <a:pt x="45181" y="71172"/>
                  </a:lnTo>
                  <a:lnTo>
                    <a:pt x="50496" y="79927"/>
                  </a:lnTo>
                  <a:lnTo>
                    <a:pt x="70310" y="135290"/>
                  </a:lnTo>
                  <a:lnTo>
                    <a:pt x="81924" y="171163"/>
                  </a:lnTo>
                  <a:lnTo>
                    <a:pt x="112925" y="224137"/>
                  </a:lnTo>
                  <a:lnTo>
                    <a:pt x="154473" y="281778"/>
                  </a:lnTo>
                  <a:lnTo>
                    <a:pt x="181080" y="306984"/>
                  </a:lnTo>
                  <a:lnTo>
                    <a:pt x="204093" y="315753"/>
                  </a:lnTo>
                  <a:lnTo>
                    <a:pt x="216780" y="318092"/>
                  </a:lnTo>
                  <a:lnTo>
                    <a:pt x="237117" y="314451"/>
                  </a:lnTo>
                  <a:lnTo>
                    <a:pt x="253954" y="303864"/>
                  </a:lnTo>
                  <a:lnTo>
                    <a:pt x="290994" y="264084"/>
                  </a:lnTo>
                  <a:lnTo>
                    <a:pt x="318011" y="202116"/>
                  </a:lnTo>
                  <a:lnTo>
                    <a:pt x="331312" y="152879"/>
                  </a:lnTo>
                  <a:lnTo>
                    <a:pt x="341395" y="89429"/>
                  </a:lnTo>
                  <a:lnTo>
                    <a:pt x="361887" y="31835"/>
                  </a:lnTo>
                  <a:lnTo>
                    <a:pt x="370629" y="3562"/>
                  </a:lnTo>
                  <a:lnTo>
                    <a:pt x="373428" y="0"/>
                  </a:lnTo>
                  <a:lnTo>
                    <a:pt x="375294" y="3475"/>
                  </a:lnTo>
                  <a:lnTo>
                    <a:pt x="383878" y="51078"/>
                  </a:lnTo>
                  <a:lnTo>
                    <a:pt x="387873" y="105397"/>
                  </a:lnTo>
                  <a:lnTo>
                    <a:pt x="389056" y="154767"/>
                  </a:lnTo>
                  <a:lnTo>
                    <a:pt x="389407" y="215799"/>
                  </a:lnTo>
                  <a:lnTo>
                    <a:pt x="389511" y="268977"/>
                  </a:lnTo>
                  <a:lnTo>
                    <a:pt x="396781" y="321632"/>
                  </a:lnTo>
                  <a:lnTo>
                    <a:pt x="399105" y="365586"/>
                  </a:lnTo>
                  <a:lnTo>
                    <a:pt x="400963" y="424233"/>
                  </a:lnTo>
                  <a:lnTo>
                    <a:pt x="408359" y="480981"/>
                  </a:lnTo>
                  <a:lnTo>
                    <a:pt x="409944" y="529134"/>
                  </a:lnTo>
                  <a:lnTo>
                    <a:pt x="410414" y="584735"/>
                  </a:lnTo>
                  <a:lnTo>
                    <a:pt x="412863" y="619353"/>
                  </a:lnTo>
                  <a:lnTo>
                    <a:pt x="430380" y="676585"/>
                  </a:lnTo>
                  <a:lnTo>
                    <a:pt x="452725" y="7333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2346" y="821222"/>
              <a:ext cx="178349" cy="295434"/>
            </a:xfrm>
            <a:custGeom>
              <a:avLst/>
              <a:gdLst/>
              <a:ahLst/>
              <a:cxnLst/>
              <a:rect l="0" t="0" r="0" b="0"/>
              <a:pathLst>
                <a:path w="178349" h="295434">
                  <a:moveTo>
                    <a:pt x="17094" y="31586"/>
                  </a:moveTo>
                  <a:lnTo>
                    <a:pt x="306" y="95036"/>
                  </a:lnTo>
                  <a:lnTo>
                    <a:pt x="0" y="153130"/>
                  </a:lnTo>
                  <a:lnTo>
                    <a:pt x="5269" y="204683"/>
                  </a:lnTo>
                  <a:lnTo>
                    <a:pt x="26181" y="262438"/>
                  </a:lnTo>
                  <a:lnTo>
                    <a:pt x="30171" y="273224"/>
                  </a:lnTo>
                  <a:lnTo>
                    <a:pt x="43963" y="288329"/>
                  </a:lnTo>
                  <a:lnTo>
                    <a:pt x="52554" y="293995"/>
                  </a:lnTo>
                  <a:lnTo>
                    <a:pt x="60621" y="295433"/>
                  </a:lnTo>
                  <a:lnTo>
                    <a:pt x="68339" y="294051"/>
                  </a:lnTo>
                  <a:lnTo>
                    <a:pt x="83153" y="286278"/>
                  </a:lnTo>
                  <a:lnTo>
                    <a:pt x="139902" y="234941"/>
                  </a:lnTo>
                  <a:lnTo>
                    <a:pt x="159592" y="198617"/>
                  </a:lnTo>
                  <a:lnTo>
                    <a:pt x="178348" y="141622"/>
                  </a:lnTo>
                  <a:lnTo>
                    <a:pt x="176892" y="87290"/>
                  </a:lnTo>
                  <a:lnTo>
                    <a:pt x="172271" y="34617"/>
                  </a:lnTo>
                  <a:lnTo>
                    <a:pt x="16449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5488" y="505367"/>
              <a:ext cx="20865" cy="610654"/>
            </a:xfrm>
            <a:custGeom>
              <a:avLst/>
              <a:gdLst/>
              <a:ahLst/>
              <a:cxnLst/>
              <a:rect l="0" t="0" r="0" b="0"/>
              <a:pathLst>
                <a:path w="20865" h="610654">
                  <a:moveTo>
                    <a:pt x="10335" y="0"/>
                  </a:moveTo>
                  <a:lnTo>
                    <a:pt x="3100" y="27556"/>
                  </a:lnTo>
                  <a:lnTo>
                    <a:pt x="783" y="73026"/>
                  </a:lnTo>
                  <a:lnTo>
                    <a:pt x="241" y="114734"/>
                  </a:lnTo>
                  <a:lnTo>
                    <a:pt x="0" y="160568"/>
                  </a:lnTo>
                  <a:lnTo>
                    <a:pt x="2984" y="223051"/>
                  </a:lnTo>
                  <a:lnTo>
                    <a:pt x="8883" y="286085"/>
                  </a:lnTo>
                  <a:lnTo>
                    <a:pt x="10049" y="343597"/>
                  </a:lnTo>
                  <a:lnTo>
                    <a:pt x="10279" y="400017"/>
                  </a:lnTo>
                  <a:lnTo>
                    <a:pt x="10324" y="456222"/>
                  </a:lnTo>
                  <a:lnTo>
                    <a:pt x="10332" y="509524"/>
                  </a:lnTo>
                  <a:lnTo>
                    <a:pt x="17570" y="571267"/>
                  </a:lnTo>
                  <a:lnTo>
                    <a:pt x="20864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61800" y="526424"/>
              <a:ext cx="28294" cy="579069"/>
            </a:xfrm>
            <a:custGeom>
              <a:avLst/>
              <a:gdLst/>
              <a:ahLst/>
              <a:cxnLst/>
              <a:rect l="0" t="0" r="0" b="0"/>
              <a:pathLst>
                <a:path w="28294" h="579069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5901" y="131227"/>
                  </a:lnTo>
                  <a:lnTo>
                    <a:pt x="6840" y="189141"/>
                  </a:lnTo>
                  <a:lnTo>
                    <a:pt x="7119" y="241396"/>
                  </a:lnTo>
                  <a:lnTo>
                    <a:pt x="7201" y="303282"/>
                  </a:lnTo>
                  <a:lnTo>
                    <a:pt x="7220" y="349651"/>
                  </a:lnTo>
                  <a:lnTo>
                    <a:pt x="8399" y="396387"/>
                  </a:lnTo>
                  <a:lnTo>
                    <a:pt x="12822" y="440554"/>
                  </a:lnTo>
                  <a:lnTo>
                    <a:pt x="16300" y="499292"/>
                  </a:lnTo>
                  <a:lnTo>
                    <a:pt x="24711" y="558457"/>
                  </a:lnTo>
                  <a:lnTo>
                    <a:pt x="28293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21637" y="758051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63804" y="0"/>
                  </a:lnTo>
                  <a:lnTo>
                    <a:pt x="204318" y="5590"/>
                  </a:lnTo>
                  <a:lnTo>
                    <a:pt x="143131" y="10723"/>
                  </a:lnTo>
                  <a:lnTo>
                    <a:pt x="81652" y="18669"/>
                  </a:lnTo>
                  <a:lnTo>
                    <a:pt x="3706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26963" y="10107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0753" y="715937"/>
              <a:ext cx="291092" cy="179998"/>
            </a:xfrm>
            <a:custGeom>
              <a:avLst/>
              <a:gdLst/>
              <a:ahLst/>
              <a:cxnLst/>
              <a:rect l="0" t="0" r="0" b="0"/>
              <a:pathLst>
                <a:path w="291092" h="179998">
                  <a:moveTo>
                    <a:pt x="154221" y="0"/>
                  </a:moveTo>
                  <a:lnTo>
                    <a:pt x="137432" y="56215"/>
                  </a:lnTo>
                  <a:lnTo>
                    <a:pt x="137126" y="117906"/>
                  </a:lnTo>
                  <a:lnTo>
                    <a:pt x="147724" y="179997"/>
                  </a:lnTo>
                  <a:lnTo>
                    <a:pt x="145210" y="179660"/>
                  </a:lnTo>
                  <a:lnTo>
                    <a:pt x="99863" y="141321"/>
                  </a:lnTo>
                  <a:lnTo>
                    <a:pt x="48710" y="115013"/>
                  </a:lnTo>
                  <a:lnTo>
                    <a:pt x="27779" y="114678"/>
                  </a:lnTo>
                  <a:lnTo>
                    <a:pt x="9897" y="121548"/>
                  </a:lnTo>
                  <a:lnTo>
                    <a:pt x="1853" y="126656"/>
                  </a:lnTo>
                  <a:lnTo>
                    <a:pt x="0" y="131231"/>
                  </a:lnTo>
                  <a:lnTo>
                    <a:pt x="2273" y="135450"/>
                  </a:lnTo>
                  <a:lnTo>
                    <a:pt x="7299" y="139433"/>
                  </a:lnTo>
                  <a:lnTo>
                    <a:pt x="14159" y="139749"/>
                  </a:lnTo>
                  <a:lnTo>
                    <a:pt x="66020" y="117391"/>
                  </a:lnTo>
                  <a:lnTo>
                    <a:pt x="128351" y="95427"/>
                  </a:lnTo>
                  <a:lnTo>
                    <a:pt x="188365" y="86440"/>
                  </a:lnTo>
                  <a:lnTo>
                    <a:pt x="244110" y="84665"/>
                  </a:lnTo>
                  <a:lnTo>
                    <a:pt x="291091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1162" y="573646"/>
              <a:ext cx="352859" cy="521318"/>
            </a:xfrm>
            <a:custGeom>
              <a:avLst/>
              <a:gdLst/>
              <a:ahLst/>
              <a:cxnLst/>
              <a:rect l="0" t="0" r="0" b="0"/>
              <a:pathLst>
                <a:path w="352859" h="521318">
                  <a:moveTo>
                    <a:pt x="35480" y="521317"/>
                  </a:moveTo>
                  <a:lnTo>
                    <a:pt x="35480" y="467173"/>
                  </a:lnTo>
                  <a:lnTo>
                    <a:pt x="29891" y="412226"/>
                  </a:lnTo>
                  <a:lnTo>
                    <a:pt x="26415" y="359142"/>
                  </a:lnTo>
                  <a:lnTo>
                    <a:pt x="25385" y="298960"/>
                  </a:lnTo>
                  <a:lnTo>
                    <a:pt x="19491" y="236675"/>
                  </a:lnTo>
                  <a:lnTo>
                    <a:pt x="15925" y="179356"/>
                  </a:lnTo>
                  <a:lnTo>
                    <a:pt x="14868" y="130917"/>
                  </a:lnTo>
                  <a:lnTo>
                    <a:pt x="8966" y="81339"/>
                  </a:lnTo>
                  <a:lnTo>
                    <a:pt x="0" y="30166"/>
                  </a:lnTo>
                  <a:lnTo>
                    <a:pt x="6453" y="12129"/>
                  </a:lnTo>
                  <a:lnTo>
                    <a:pt x="13789" y="6384"/>
                  </a:lnTo>
                  <a:lnTo>
                    <a:pt x="34419" y="0"/>
                  </a:lnTo>
                  <a:lnTo>
                    <a:pt x="85790" y="4307"/>
                  </a:lnTo>
                  <a:lnTo>
                    <a:pt x="140998" y="19542"/>
                  </a:lnTo>
                  <a:lnTo>
                    <a:pt x="196963" y="50324"/>
                  </a:lnTo>
                  <a:lnTo>
                    <a:pt x="251908" y="84134"/>
                  </a:lnTo>
                  <a:lnTo>
                    <a:pt x="308606" y="141334"/>
                  </a:lnTo>
                  <a:lnTo>
                    <a:pt x="341997" y="197927"/>
                  </a:lnTo>
                  <a:lnTo>
                    <a:pt x="348619" y="210968"/>
                  </a:lnTo>
                  <a:lnTo>
                    <a:pt x="352858" y="241054"/>
                  </a:lnTo>
                  <a:lnTo>
                    <a:pt x="348667" y="290877"/>
                  </a:lnTo>
                  <a:lnTo>
                    <a:pt x="336897" y="336445"/>
                  </a:lnTo>
                  <a:lnTo>
                    <a:pt x="311262" y="394200"/>
                  </a:lnTo>
                  <a:lnTo>
                    <a:pt x="271579" y="441926"/>
                  </a:lnTo>
                  <a:lnTo>
                    <a:pt x="238666" y="458930"/>
                  </a:lnTo>
                  <a:lnTo>
                    <a:pt x="185623" y="473985"/>
                  </a:lnTo>
                  <a:lnTo>
                    <a:pt x="139444" y="478173"/>
                  </a:lnTo>
                  <a:lnTo>
                    <a:pt x="119708" y="4792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06197" y="86333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0953" y="779108"/>
              <a:ext cx="168457" cy="249816"/>
            </a:xfrm>
            <a:custGeom>
              <a:avLst/>
              <a:gdLst/>
              <a:ahLst/>
              <a:cxnLst/>
              <a:rect l="0" t="0" r="0" b="0"/>
              <a:pathLst>
                <a:path w="168457" h="249816">
                  <a:moveTo>
                    <a:pt x="0" y="52643"/>
                  </a:moveTo>
                  <a:lnTo>
                    <a:pt x="23719" y="111260"/>
                  </a:lnTo>
                  <a:lnTo>
                    <a:pt x="50336" y="170976"/>
                  </a:lnTo>
                  <a:lnTo>
                    <a:pt x="71056" y="229403"/>
                  </a:lnTo>
                  <a:lnTo>
                    <a:pt x="82663" y="246626"/>
                  </a:lnTo>
                  <a:lnTo>
                    <a:pt x="89034" y="249815"/>
                  </a:lnTo>
                  <a:lnTo>
                    <a:pt x="95621" y="249602"/>
                  </a:lnTo>
                  <a:lnTo>
                    <a:pt x="102352" y="247120"/>
                  </a:lnTo>
                  <a:lnTo>
                    <a:pt x="112950" y="235003"/>
                  </a:lnTo>
                  <a:lnTo>
                    <a:pt x="120390" y="216750"/>
                  </a:lnTo>
                  <a:lnTo>
                    <a:pt x="131148" y="153384"/>
                  </a:lnTo>
                  <a:lnTo>
                    <a:pt x="144145" y="90826"/>
                  </a:lnTo>
                  <a:lnTo>
                    <a:pt x="157978" y="3531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3637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48311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234680" y="228631"/>
            <a:ext cx="4712150" cy="971618"/>
            <a:chOff x="5234680" y="228631"/>
            <a:chExt cx="4712150" cy="971618"/>
          </a:xfrm>
        </p:grpSpPr>
        <p:sp>
          <p:nvSpPr>
            <p:cNvPr id="15" name="Freeform 14"/>
            <p:cNvSpPr/>
            <p:nvPr/>
          </p:nvSpPr>
          <p:spPr>
            <a:xfrm>
              <a:off x="5234680" y="263212"/>
              <a:ext cx="307541" cy="702520"/>
            </a:xfrm>
            <a:custGeom>
              <a:avLst/>
              <a:gdLst/>
              <a:ahLst/>
              <a:cxnLst/>
              <a:rect l="0" t="0" r="0" b="0"/>
              <a:pathLst>
                <a:path w="307541" h="702520">
                  <a:moveTo>
                    <a:pt x="19040" y="0"/>
                  </a:moveTo>
                  <a:lnTo>
                    <a:pt x="15920" y="48931"/>
                  </a:lnTo>
                  <a:lnTo>
                    <a:pt x="10707" y="96776"/>
                  </a:lnTo>
                  <a:lnTo>
                    <a:pt x="9162" y="154236"/>
                  </a:lnTo>
                  <a:lnTo>
                    <a:pt x="11824" y="210646"/>
                  </a:lnTo>
                  <a:lnTo>
                    <a:pt x="17614" y="266737"/>
                  </a:lnTo>
                  <a:lnTo>
                    <a:pt x="24207" y="320019"/>
                  </a:lnTo>
                  <a:lnTo>
                    <a:pt x="24066" y="362939"/>
                  </a:lnTo>
                  <a:lnTo>
                    <a:pt x="23649" y="420663"/>
                  </a:lnTo>
                  <a:lnTo>
                    <a:pt x="25767" y="447834"/>
                  </a:lnTo>
                  <a:lnTo>
                    <a:pt x="23835" y="503232"/>
                  </a:lnTo>
                  <a:lnTo>
                    <a:pt x="27870" y="557377"/>
                  </a:lnTo>
                  <a:lnTo>
                    <a:pt x="23643" y="616897"/>
                  </a:lnTo>
                  <a:lnTo>
                    <a:pt x="8193" y="676379"/>
                  </a:lnTo>
                  <a:lnTo>
                    <a:pt x="4790" y="689565"/>
                  </a:lnTo>
                  <a:lnTo>
                    <a:pt x="2521" y="693677"/>
                  </a:lnTo>
                  <a:lnTo>
                    <a:pt x="1008" y="691739"/>
                  </a:lnTo>
                  <a:lnTo>
                    <a:pt x="0" y="685767"/>
                  </a:lnTo>
                  <a:lnTo>
                    <a:pt x="9702" y="629585"/>
                  </a:lnTo>
                  <a:lnTo>
                    <a:pt x="22785" y="575138"/>
                  </a:lnTo>
                  <a:lnTo>
                    <a:pt x="43247" y="516765"/>
                  </a:lnTo>
                  <a:lnTo>
                    <a:pt x="68371" y="463368"/>
                  </a:lnTo>
                  <a:lnTo>
                    <a:pt x="100247" y="410626"/>
                  </a:lnTo>
                  <a:lnTo>
                    <a:pt x="117133" y="395800"/>
                  </a:lnTo>
                  <a:lnTo>
                    <a:pt x="137506" y="386481"/>
                  </a:lnTo>
                  <a:lnTo>
                    <a:pt x="174114" y="382405"/>
                  </a:lnTo>
                  <a:lnTo>
                    <a:pt x="229234" y="393971"/>
                  </a:lnTo>
                  <a:lnTo>
                    <a:pt x="247380" y="406725"/>
                  </a:lnTo>
                  <a:lnTo>
                    <a:pt x="278093" y="443509"/>
                  </a:lnTo>
                  <a:lnTo>
                    <a:pt x="298285" y="485740"/>
                  </a:lnTo>
                  <a:lnTo>
                    <a:pt x="307540" y="523209"/>
                  </a:lnTo>
                  <a:lnTo>
                    <a:pt x="298509" y="584233"/>
                  </a:lnTo>
                  <a:lnTo>
                    <a:pt x="270629" y="641532"/>
                  </a:lnTo>
                  <a:lnTo>
                    <a:pt x="243432" y="678624"/>
                  </a:lnTo>
                  <a:lnTo>
                    <a:pt x="216938" y="695653"/>
                  </a:lnTo>
                  <a:lnTo>
                    <a:pt x="175682" y="702519"/>
                  </a:lnTo>
                  <a:lnTo>
                    <a:pt x="126151" y="696433"/>
                  </a:lnTo>
                  <a:lnTo>
                    <a:pt x="82572" y="680846"/>
                  </a:lnTo>
                  <a:lnTo>
                    <a:pt x="50626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11689" y="715937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20243" y="58617"/>
                  </a:lnTo>
                  <a:lnTo>
                    <a:pt x="49878" y="115214"/>
                  </a:lnTo>
                  <a:lnTo>
                    <a:pt x="65471" y="144102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11689" y="663295"/>
              <a:ext cx="221099" cy="536954"/>
            </a:xfrm>
            <a:custGeom>
              <a:avLst/>
              <a:gdLst/>
              <a:ahLst/>
              <a:cxnLst/>
              <a:rect l="0" t="0" r="0" b="0"/>
              <a:pathLst>
                <a:path w="221099" h="536954">
                  <a:moveTo>
                    <a:pt x="221098" y="0"/>
                  </a:moveTo>
                  <a:lnTo>
                    <a:pt x="195904" y="61110"/>
                  </a:lnTo>
                  <a:lnTo>
                    <a:pt x="179553" y="114237"/>
                  </a:lnTo>
                  <a:lnTo>
                    <a:pt x="165059" y="174513"/>
                  </a:lnTo>
                  <a:lnTo>
                    <a:pt x="143695" y="234686"/>
                  </a:lnTo>
                  <a:lnTo>
                    <a:pt x="123877" y="279674"/>
                  </a:lnTo>
                  <a:lnTo>
                    <a:pt x="103368" y="317027"/>
                  </a:lnTo>
                  <a:lnTo>
                    <a:pt x="75269" y="379129"/>
                  </a:lnTo>
                  <a:lnTo>
                    <a:pt x="48750" y="436801"/>
                  </a:lnTo>
                  <a:lnTo>
                    <a:pt x="24101" y="491347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69395" y="228631"/>
              <a:ext cx="223601" cy="682699"/>
            </a:xfrm>
            <a:custGeom>
              <a:avLst/>
              <a:gdLst/>
              <a:ahLst/>
              <a:cxnLst/>
              <a:rect l="0" t="0" r="0" b="0"/>
              <a:pathLst>
                <a:path w="223601" h="682699">
                  <a:moveTo>
                    <a:pt x="5589" y="171451"/>
                  </a:moveTo>
                  <a:lnTo>
                    <a:pt x="0" y="188219"/>
                  </a:lnTo>
                  <a:lnTo>
                    <a:pt x="2114" y="237771"/>
                  </a:lnTo>
                  <a:lnTo>
                    <a:pt x="4045" y="281255"/>
                  </a:lnTo>
                  <a:lnTo>
                    <a:pt x="8251" y="342416"/>
                  </a:lnTo>
                  <a:lnTo>
                    <a:pt x="14564" y="405004"/>
                  </a:lnTo>
                  <a:lnTo>
                    <a:pt x="24246" y="468236"/>
                  </a:lnTo>
                  <a:lnTo>
                    <a:pt x="25935" y="515191"/>
                  </a:lnTo>
                  <a:lnTo>
                    <a:pt x="26435" y="567318"/>
                  </a:lnTo>
                  <a:lnTo>
                    <a:pt x="26583" y="615519"/>
                  </a:lnTo>
                  <a:lnTo>
                    <a:pt x="32223" y="678619"/>
                  </a:lnTo>
                  <a:lnTo>
                    <a:pt x="32703" y="682698"/>
                  </a:lnTo>
                  <a:lnTo>
                    <a:pt x="22086" y="632519"/>
                  </a:lnTo>
                  <a:lnTo>
                    <a:pt x="17886" y="578295"/>
                  </a:lnTo>
                  <a:lnTo>
                    <a:pt x="11053" y="528954"/>
                  </a:lnTo>
                  <a:lnTo>
                    <a:pt x="7208" y="473520"/>
                  </a:lnTo>
                  <a:lnTo>
                    <a:pt x="13145" y="412443"/>
                  </a:lnTo>
                  <a:lnTo>
                    <a:pt x="15237" y="350611"/>
                  </a:lnTo>
                  <a:lnTo>
                    <a:pt x="15857" y="287317"/>
                  </a:lnTo>
                  <a:lnTo>
                    <a:pt x="16041" y="224109"/>
                  </a:lnTo>
                  <a:lnTo>
                    <a:pt x="17265" y="163267"/>
                  </a:lnTo>
                  <a:lnTo>
                    <a:pt x="24516" y="114564"/>
                  </a:lnTo>
                  <a:lnTo>
                    <a:pt x="37447" y="59306"/>
                  </a:lnTo>
                  <a:lnTo>
                    <a:pt x="45485" y="37381"/>
                  </a:lnTo>
                  <a:lnTo>
                    <a:pt x="56856" y="19838"/>
                  </a:lnTo>
                  <a:lnTo>
                    <a:pt x="72828" y="7361"/>
                  </a:lnTo>
                  <a:lnTo>
                    <a:pt x="82001" y="2397"/>
                  </a:lnTo>
                  <a:lnTo>
                    <a:pt x="101551" y="0"/>
                  </a:lnTo>
                  <a:lnTo>
                    <a:pt x="121938" y="4004"/>
                  </a:lnTo>
                  <a:lnTo>
                    <a:pt x="153147" y="20582"/>
                  </a:lnTo>
                  <a:lnTo>
                    <a:pt x="192014" y="57032"/>
                  </a:lnTo>
                  <a:lnTo>
                    <a:pt x="206598" y="78484"/>
                  </a:lnTo>
                  <a:lnTo>
                    <a:pt x="220215" y="116869"/>
                  </a:lnTo>
                  <a:lnTo>
                    <a:pt x="223600" y="157879"/>
                  </a:lnTo>
                  <a:lnTo>
                    <a:pt x="216544" y="199665"/>
                  </a:lnTo>
                  <a:lnTo>
                    <a:pt x="198986" y="240512"/>
                  </a:lnTo>
                  <a:lnTo>
                    <a:pt x="181620" y="264146"/>
                  </a:lnTo>
                  <a:lnTo>
                    <a:pt x="159085" y="280110"/>
                  </a:lnTo>
                  <a:lnTo>
                    <a:pt x="106489" y="299889"/>
                  </a:lnTo>
                  <a:lnTo>
                    <a:pt x="53813" y="300234"/>
                  </a:lnTo>
                  <a:lnTo>
                    <a:pt x="16118" y="2977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87521" y="652766"/>
              <a:ext cx="233615" cy="245192"/>
            </a:xfrm>
            <a:custGeom>
              <a:avLst/>
              <a:gdLst/>
              <a:ahLst/>
              <a:cxnLst/>
              <a:rect l="0" t="0" r="0" b="0"/>
              <a:pathLst>
                <a:path w="233615" h="245192">
                  <a:moveTo>
                    <a:pt x="140148" y="21057"/>
                  </a:moveTo>
                  <a:lnTo>
                    <a:pt x="123380" y="9879"/>
                  </a:lnTo>
                  <a:lnTo>
                    <a:pt x="105789" y="7510"/>
                  </a:lnTo>
                  <a:lnTo>
                    <a:pt x="86272" y="11527"/>
                  </a:lnTo>
                  <a:lnTo>
                    <a:pt x="56724" y="26942"/>
                  </a:lnTo>
                  <a:lnTo>
                    <a:pt x="40289" y="39661"/>
                  </a:lnTo>
                  <a:lnTo>
                    <a:pt x="23472" y="65564"/>
                  </a:lnTo>
                  <a:lnTo>
                    <a:pt x="0" y="126552"/>
                  </a:lnTo>
                  <a:lnTo>
                    <a:pt x="486" y="163579"/>
                  </a:lnTo>
                  <a:lnTo>
                    <a:pt x="13628" y="198597"/>
                  </a:lnTo>
                  <a:lnTo>
                    <a:pt x="37929" y="225610"/>
                  </a:lnTo>
                  <a:lnTo>
                    <a:pt x="67356" y="242843"/>
                  </a:lnTo>
                  <a:lnTo>
                    <a:pt x="91028" y="245191"/>
                  </a:lnTo>
                  <a:lnTo>
                    <a:pt x="115977" y="241165"/>
                  </a:lnTo>
                  <a:lnTo>
                    <a:pt x="171323" y="213025"/>
                  </a:lnTo>
                  <a:lnTo>
                    <a:pt x="205361" y="184626"/>
                  </a:lnTo>
                  <a:lnTo>
                    <a:pt x="220214" y="166284"/>
                  </a:lnTo>
                  <a:lnTo>
                    <a:pt x="228375" y="143314"/>
                  </a:lnTo>
                  <a:lnTo>
                    <a:pt x="233614" y="90440"/>
                  </a:lnTo>
                  <a:lnTo>
                    <a:pt x="228091" y="65932"/>
                  </a:lnTo>
                  <a:lnTo>
                    <a:pt x="211828" y="35523"/>
                  </a:lnTo>
                  <a:lnTo>
                    <a:pt x="197742" y="20468"/>
                  </a:lnTo>
                  <a:lnTo>
                    <a:pt x="1612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81692" y="636649"/>
              <a:ext cx="172597" cy="268802"/>
            </a:xfrm>
            <a:custGeom>
              <a:avLst/>
              <a:gdLst/>
              <a:ahLst/>
              <a:cxnLst/>
              <a:rect l="0" t="0" r="0" b="0"/>
              <a:pathLst>
                <a:path w="172597" h="268802">
                  <a:moveTo>
                    <a:pt x="130246" y="5589"/>
                  </a:moveTo>
                  <a:lnTo>
                    <a:pt x="113478" y="0"/>
                  </a:lnTo>
                  <a:lnTo>
                    <a:pt x="95888" y="375"/>
                  </a:lnTo>
                  <a:lnTo>
                    <a:pt x="63133" y="10283"/>
                  </a:lnTo>
                  <a:lnTo>
                    <a:pt x="15734" y="34592"/>
                  </a:lnTo>
                  <a:lnTo>
                    <a:pt x="8281" y="43642"/>
                  </a:lnTo>
                  <a:lnTo>
                    <a:pt x="0" y="66175"/>
                  </a:lnTo>
                  <a:lnTo>
                    <a:pt x="1301" y="76395"/>
                  </a:lnTo>
                  <a:lnTo>
                    <a:pt x="12106" y="93990"/>
                  </a:lnTo>
                  <a:lnTo>
                    <a:pt x="31726" y="103370"/>
                  </a:lnTo>
                  <a:lnTo>
                    <a:pt x="87636" y="118291"/>
                  </a:lnTo>
                  <a:lnTo>
                    <a:pt x="119571" y="130879"/>
                  </a:lnTo>
                  <a:lnTo>
                    <a:pt x="150090" y="155796"/>
                  </a:lnTo>
                  <a:lnTo>
                    <a:pt x="166751" y="175293"/>
                  </a:lnTo>
                  <a:lnTo>
                    <a:pt x="172596" y="198776"/>
                  </a:lnTo>
                  <a:lnTo>
                    <a:pt x="170125" y="222471"/>
                  </a:lnTo>
                  <a:lnTo>
                    <a:pt x="161228" y="240801"/>
                  </a:lnTo>
                  <a:lnTo>
                    <a:pt x="146355" y="253627"/>
                  </a:lnTo>
                  <a:lnTo>
                    <a:pt x="137476" y="258685"/>
                  </a:lnTo>
                  <a:lnTo>
                    <a:pt x="74150" y="267469"/>
                  </a:lnTo>
                  <a:lnTo>
                    <a:pt x="46018" y="2688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59337" y="86333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17392" y="295453"/>
              <a:ext cx="181864" cy="553058"/>
            </a:xfrm>
            <a:custGeom>
              <a:avLst/>
              <a:gdLst/>
              <a:ahLst/>
              <a:cxnLst/>
              <a:rect l="0" t="0" r="0" b="0"/>
              <a:pathLst>
                <a:path w="181864" h="553058">
                  <a:moveTo>
                    <a:pt x="10442" y="146743"/>
                  </a:moveTo>
                  <a:lnTo>
                    <a:pt x="1377" y="205360"/>
                  </a:lnTo>
                  <a:lnTo>
                    <a:pt x="348" y="262507"/>
                  </a:lnTo>
                  <a:lnTo>
                    <a:pt x="42" y="314535"/>
                  </a:lnTo>
                  <a:lnTo>
                    <a:pt x="1109" y="374036"/>
                  </a:lnTo>
                  <a:lnTo>
                    <a:pt x="8252" y="430850"/>
                  </a:lnTo>
                  <a:lnTo>
                    <a:pt x="9792" y="479318"/>
                  </a:lnTo>
                  <a:lnTo>
                    <a:pt x="10249" y="531893"/>
                  </a:lnTo>
                  <a:lnTo>
                    <a:pt x="10356" y="553057"/>
                  </a:lnTo>
                  <a:lnTo>
                    <a:pt x="9264" y="491462"/>
                  </a:lnTo>
                  <a:lnTo>
                    <a:pt x="2107" y="439964"/>
                  </a:lnTo>
                  <a:lnTo>
                    <a:pt x="564" y="389601"/>
                  </a:lnTo>
                  <a:lnTo>
                    <a:pt x="203" y="347097"/>
                  </a:lnTo>
                  <a:lnTo>
                    <a:pt x="0" y="283706"/>
                  </a:lnTo>
                  <a:lnTo>
                    <a:pt x="1109" y="223980"/>
                  </a:lnTo>
                  <a:lnTo>
                    <a:pt x="8252" y="161220"/>
                  </a:lnTo>
                  <a:lnTo>
                    <a:pt x="9792" y="105799"/>
                  </a:lnTo>
                  <a:lnTo>
                    <a:pt x="10249" y="55453"/>
                  </a:lnTo>
                  <a:lnTo>
                    <a:pt x="12696" y="27791"/>
                  </a:lnTo>
                  <a:lnTo>
                    <a:pt x="21582" y="7698"/>
                  </a:lnTo>
                  <a:lnTo>
                    <a:pt x="29568" y="2574"/>
                  </a:lnTo>
                  <a:lnTo>
                    <a:pt x="50917" y="0"/>
                  </a:lnTo>
                  <a:lnTo>
                    <a:pt x="72884" y="5875"/>
                  </a:lnTo>
                  <a:lnTo>
                    <a:pt x="101863" y="22336"/>
                  </a:lnTo>
                  <a:lnTo>
                    <a:pt x="147090" y="65327"/>
                  </a:lnTo>
                  <a:lnTo>
                    <a:pt x="169603" y="104163"/>
                  </a:lnTo>
                  <a:lnTo>
                    <a:pt x="181863" y="152194"/>
                  </a:lnTo>
                  <a:lnTo>
                    <a:pt x="180996" y="186211"/>
                  </a:lnTo>
                  <a:lnTo>
                    <a:pt x="173591" y="211468"/>
                  </a:lnTo>
                  <a:lnTo>
                    <a:pt x="168341" y="221478"/>
                  </a:lnTo>
                  <a:lnTo>
                    <a:pt x="150030" y="238841"/>
                  </a:lnTo>
                  <a:lnTo>
                    <a:pt x="113413" y="258649"/>
                  </a:lnTo>
                  <a:lnTo>
                    <a:pt x="55977" y="279590"/>
                  </a:lnTo>
                  <a:lnTo>
                    <a:pt x="31499" y="2941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02345" y="673823"/>
              <a:ext cx="149076" cy="237854"/>
            </a:xfrm>
            <a:custGeom>
              <a:avLst/>
              <a:gdLst/>
              <a:ahLst/>
              <a:cxnLst/>
              <a:rect l="0" t="0" r="0" b="0"/>
              <a:pathLst>
                <a:path w="149076" h="237854">
                  <a:moveTo>
                    <a:pt x="115002" y="10529"/>
                  </a:moveTo>
                  <a:lnTo>
                    <a:pt x="54129" y="53191"/>
                  </a:lnTo>
                  <a:lnTo>
                    <a:pt x="24209" y="86416"/>
                  </a:lnTo>
                  <a:lnTo>
                    <a:pt x="8422" y="116462"/>
                  </a:lnTo>
                  <a:lnTo>
                    <a:pt x="1013" y="167631"/>
                  </a:lnTo>
                  <a:lnTo>
                    <a:pt x="0" y="199285"/>
                  </a:lnTo>
                  <a:lnTo>
                    <a:pt x="3239" y="211236"/>
                  </a:lnTo>
                  <a:lnTo>
                    <a:pt x="8908" y="220373"/>
                  </a:lnTo>
                  <a:lnTo>
                    <a:pt x="16196" y="227634"/>
                  </a:lnTo>
                  <a:lnTo>
                    <a:pt x="36773" y="235701"/>
                  </a:lnTo>
                  <a:lnTo>
                    <a:pt x="48811" y="237853"/>
                  </a:lnTo>
                  <a:lnTo>
                    <a:pt x="60346" y="235778"/>
                  </a:lnTo>
                  <a:lnTo>
                    <a:pt x="82522" y="224113"/>
                  </a:lnTo>
                  <a:lnTo>
                    <a:pt x="114737" y="197815"/>
                  </a:lnTo>
                  <a:lnTo>
                    <a:pt x="129702" y="174876"/>
                  </a:lnTo>
                  <a:lnTo>
                    <a:pt x="148841" y="122021"/>
                  </a:lnTo>
                  <a:lnTo>
                    <a:pt x="149075" y="80478"/>
                  </a:lnTo>
                  <a:lnTo>
                    <a:pt x="135462" y="25070"/>
                  </a:lnTo>
                  <a:lnTo>
                    <a:pt x="1255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91046" y="663295"/>
              <a:ext cx="292832" cy="240889"/>
            </a:xfrm>
            <a:custGeom>
              <a:avLst/>
              <a:gdLst/>
              <a:ahLst/>
              <a:cxnLst/>
              <a:rect l="0" t="0" r="0" b="0"/>
              <a:pathLst>
                <a:path w="292832" h="240889">
                  <a:moveTo>
                    <a:pt x="0" y="21057"/>
                  </a:moveTo>
                  <a:lnTo>
                    <a:pt x="3120" y="75201"/>
                  </a:lnTo>
                  <a:lnTo>
                    <a:pt x="14654" y="130148"/>
                  </a:lnTo>
                  <a:lnTo>
                    <a:pt x="43120" y="188628"/>
                  </a:lnTo>
                  <a:lnTo>
                    <a:pt x="49803" y="199451"/>
                  </a:lnTo>
                  <a:lnTo>
                    <a:pt x="58939" y="205497"/>
                  </a:lnTo>
                  <a:lnTo>
                    <a:pt x="81567" y="209095"/>
                  </a:lnTo>
                  <a:lnTo>
                    <a:pt x="91813" y="206077"/>
                  </a:lnTo>
                  <a:lnTo>
                    <a:pt x="109436" y="193365"/>
                  </a:lnTo>
                  <a:lnTo>
                    <a:pt x="121949" y="172898"/>
                  </a:lnTo>
                  <a:lnTo>
                    <a:pt x="130239" y="148203"/>
                  </a:lnTo>
                  <a:lnTo>
                    <a:pt x="136076" y="116182"/>
                  </a:lnTo>
                  <a:lnTo>
                    <a:pt x="138680" y="116059"/>
                  </a:lnTo>
                  <a:lnTo>
                    <a:pt x="144694" y="125281"/>
                  </a:lnTo>
                  <a:lnTo>
                    <a:pt x="173423" y="179816"/>
                  </a:lnTo>
                  <a:lnTo>
                    <a:pt x="207253" y="231736"/>
                  </a:lnTo>
                  <a:lnTo>
                    <a:pt x="216547" y="237549"/>
                  </a:lnTo>
                  <a:lnTo>
                    <a:pt x="239353" y="240888"/>
                  </a:lnTo>
                  <a:lnTo>
                    <a:pt x="249646" y="237801"/>
                  </a:lnTo>
                  <a:lnTo>
                    <a:pt x="267321" y="225012"/>
                  </a:lnTo>
                  <a:lnTo>
                    <a:pt x="284838" y="198081"/>
                  </a:lnTo>
                  <a:lnTo>
                    <a:pt x="292831" y="141899"/>
                  </a:lnTo>
                  <a:lnTo>
                    <a:pt x="291290" y="87647"/>
                  </a:lnTo>
                  <a:lnTo>
                    <a:pt x="273433" y="24477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39853" y="699826"/>
              <a:ext cx="155741" cy="228389"/>
            </a:xfrm>
            <a:custGeom>
              <a:avLst/>
              <a:gdLst/>
              <a:ahLst/>
              <a:cxnLst/>
              <a:rect l="0" t="0" r="0" b="0"/>
              <a:pathLst>
                <a:path w="155741" h="228389">
                  <a:moveTo>
                    <a:pt x="9162" y="79282"/>
                  </a:moveTo>
                  <a:lnTo>
                    <a:pt x="67779" y="84872"/>
                  </a:lnTo>
                  <a:lnTo>
                    <a:pt x="113748" y="82758"/>
                  </a:lnTo>
                  <a:lnTo>
                    <a:pt x="137923" y="74588"/>
                  </a:lnTo>
                  <a:lnTo>
                    <a:pt x="147645" y="69134"/>
                  </a:lnTo>
                  <a:lnTo>
                    <a:pt x="152957" y="60818"/>
                  </a:lnTo>
                  <a:lnTo>
                    <a:pt x="155740" y="39101"/>
                  </a:lnTo>
                  <a:lnTo>
                    <a:pt x="149957" y="20090"/>
                  </a:lnTo>
                  <a:lnTo>
                    <a:pt x="145139" y="11745"/>
                  </a:lnTo>
                  <a:lnTo>
                    <a:pt x="137248" y="6181"/>
                  </a:lnTo>
                  <a:lnTo>
                    <a:pt x="116002" y="0"/>
                  </a:lnTo>
                  <a:lnTo>
                    <a:pt x="72144" y="2109"/>
                  </a:lnTo>
                  <a:lnTo>
                    <a:pt x="48462" y="10278"/>
                  </a:lnTo>
                  <a:lnTo>
                    <a:pt x="38872" y="15732"/>
                  </a:lnTo>
                  <a:lnTo>
                    <a:pt x="14196" y="45765"/>
                  </a:lnTo>
                  <a:lnTo>
                    <a:pt x="5550" y="71015"/>
                  </a:lnTo>
                  <a:lnTo>
                    <a:pt x="0" y="130942"/>
                  </a:lnTo>
                  <a:lnTo>
                    <a:pt x="5480" y="158394"/>
                  </a:lnTo>
                  <a:lnTo>
                    <a:pt x="16884" y="182293"/>
                  </a:lnTo>
                  <a:lnTo>
                    <a:pt x="33651" y="204614"/>
                  </a:lnTo>
                  <a:lnTo>
                    <a:pt x="55921" y="219993"/>
                  </a:lnTo>
                  <a:lnTo>
                    <a:pt x="80247" y="228388"/>
                  </a:lnTo>
                  <a:lnTo>
                    <a:pt x="135504" y="2266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49057" y="673823"/>
              <a:ext cx="84229" cy="285868"/>
            </a:xfrm>
            <a:custGeom>
              <a:avLst/>
              <a:gdLst/>
              <a:ahLst/>
              <a:cxnLst/>
              <a:rect l="0" t="0" r="0" b="0"/>
              <a:pathLst>
                <a:path w="84229" h="285868">
                  <a:moveTo>
                    <a:pt x="0" y="94757"/>
                  </a:moveTo>
                  <a:lnTo>
                    <a:pt x="3119" y="143688"/>
                  </a:lnTo>
                  <a:lnTo>
                    <a:pt x="11452" y="191533"/>
                  </a:lnTo>
                  <a:lnTo>
                    <a:pt x="24748" y="248924"/>
                  </a:lnTo>
                  <a:lnTo>
                    <a:pt x="36300" y="285867"/>
                  </a:lnTo>
                  <a:lnTo>
                    <a:pt x="20511" y="230591"/>
                  </a:lnTo>
                  <a:lnTo>
                    <a:pt x="6911" y="178130"/>
                  </a:lnTo>
                  <a:lnTo>
                    <a:pt x="1365" y="119848"/>
                  </a:lnTo>
                  <a:lnTo>
                    <a:pt x="2744" y="79704"/>
                  </a:lnTo>
                  <a:lnTo>
                    <a:pt x="11358" y="60381"/>
                  </a:lnTo>
                  <a:lnTo>
                    <a:pt x="29361" y="363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06984" y="694880"/>
              <a:ext cx="212193" cy="261996"/>
            </a:xfrm>
            <a:custGeom>
              <a:avLst/>
              <a:gdLst/>
              <a:ahLst/>
              <a:cxnLst/>
              <a:rect l="0" t="0" r="0" b="0"/>
              <a:pathLst>
                <a:path w="212193" h="261996">
                  <a:moveTo>
                    <a:pt x="136871" y="0"/>
                  </a:moveTo>
                  <a:lnTo>
                    <a:pt x="114514" y="0"/>
                  </a:lnTo>
                  <a:lnTo>
                    <a:pt x="83843" y="11179"/>
                  </a:lnTo>
                  <a:lnTo>
                    <a:pt x="26612" y="49498"/>
                  </a:lnTo>
                  <a:lnTo>
                    <a:pt x="17677" y="69573"/>
                  </a:lnTo>
                  <a:lnTo>
                    <a:pt x="15294" y="81477"/>
                  </a:lnTo>
                  <a:lnTo>
                    <a:pt x="17215" y="90583"/>
                  </a:lnTo>
                  <a:lnTo>
                    <a:pt x="22006" y="97823"/>
                  </a:lnTo>
                  <a:lnTo>
                    <a:pt x="28708" y="103820"/>
                  </a:lnTo>
                  <a:lnTo>
                    <a:pt x="48634" y="110483"/>
                  </a:lnTo>
                  <a:lnTo>
                    <a:pt x="105927" y="123517"/>
                  </a:lnTo>
                  <a:lnTo>
                    <a:pt x="166923" y="140470"/>
                  </a:lnTo>
                  <a:lnTo>
                    <a:pt x="185713" y="153678"/>
                  </a:lnTo>
                  <a:lnTo>
                    <a:pt x="200692" y="171247"/>
                  </a:lnTo>
                  <a:lnTo>
                    <a:pt x="211249" y="190754"/>
                  </a:lnTo>
                  <a:lnTo>
                    <a:pt x="212192" y="199699"/>
                  </a:lnTo>
                  <a:lnTo>
                    <a:pt x="207002" y="215877"/>
                  </a:lnTo>
                  <a:lnTo>
                    <a:pt x="185337" y="238139"/>
                  </a:lnTo>
                  <a:lnTo>
                    <a:pt x="156690" y="253964"/>
                  </a:lnTo>
                  <a:lnTo>
                    <a:pt x="93669" y="261995"/>
                  </a:lnTo>
                  <a:lnTo>
                    <a:pt x="38390" y="25738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78059" y="652766"/>
              <a:ext cx="294482" cy="282327"/>
            </a:xfrm>
            <a:custGeom>
              <a:avLst/>
              <a:gdLst/>
              <a:ahLst/>
              <a:cxnLst/>
              <a:rect l="0" t="0" r="0" b="0"/>
              <a:pathLst>
                <a:path w="294482" h="282327">
                  <a:moveTo>
                    <a:pt x="234335" y="42114"/>
                  </a:moveTo>
                  <a:lnTo>
                    <a:pt x="223156" y="30936"/>
                  </a:lnTo>
                  <a:lnTo>
                    <a:pt x="193848" y="18395"/>
                  </a:lnTo>
                  <a:lnTo>
                    <a:pt x="155528" y="18449"/>
                  </a:lnTo>
                  <a:lnTo>
                    <a:pt x="109063" y="30117"/>
                  </a:lnTo>
                  <a:lnTo>
                    <a:pt x="76725" y="48438"/>
                  </a:lnTo>
                  <a:lnTo>
                    <a:pt x="37475" y="85477"/>
                  </a:lnTo>
                  <a:lnTo>
                    <a:pt x="17299" y="116184"/>
                  </a:lnTo>
                  <a:lnTo>
                    <a:pt x="0" y="158001"/>
                  </a:lnTo>
                  <a:lnTo>
                    <a:pt x="85" y="195124"/>
                  </a:lnTo>
                  <a:lnTo>
                    <a:pt x="13109" y="230170"/>
                  </a:lnTo>
                  <a:lnTo>
                    <a:pt x="37375" y="257192"/>
                  </a:lnTo>
                  <a:lnTo>
                    <a:pt x="72381" y="274427"/>
                  </a:lnTo>
                  <a:lnTo>
                    <a:pt x="126132" y="282326"/>
                  </a:lnTo>
                  <a:lnTo>
                    <a:pt x="165490" y="281354"/>
                  </a:lnTo>
                  <a:lnTo>
                    <a:pt x="219738" y="254885"/>
                  </a:lnTo>
                  <a:lnTo>
                    <a:pt x="248597" y="229160"/>
                  </a:lnTo>
                  <a:lnTo>
                    <a:pt x="283425" y="170327"/>
                  </a:lnTo>
                  <a:lnTo>
                    <a:pt x="291247" y="147061"/>
                  </a:lnTo>
                  <a:lnTo>
                    <a:pt x="294481" y="107655"/>
                  </a:lnTo>
                  <a:lnTo>
                    <a:pt x="291092" y="80212"/>
                  </a:lnTo>
                  <a:lnTo>
                    <a:pt x="279447" y="55537"/>
                  </a:lnTo>
                  <a:lnTo>
                    <a:pt x="253161" y="25034"/>
                  </a:lnTo>
                  <a:lnTo>
                    <a:pt x="2238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050869" y="400085"/>
              <a:ext cx="140510" cy="558009"/>
            </a:xfrm>
            <a:custGeom>
              <a:avLst/>
              <a:gdLst/>
              <a:ahLst/>
              <a:cxnLst/>
              <a:rect l="0" t="0" r="0" b="0"/>
              <a:pathLst>
                <a:path w="140510" h="558009">
                  <a:moveTo>
                    <a:pt x="129981" y="558008"/>
                  </a:moveTo>
                  <a:lnTo>
                    <a:pt x="121647" y="509077"/>
                  </a:lnTo>
                  <a:lnTo>
                    <a:pt x="114297" y="449946"/>
                  </a:lnTo>
                  <a:lnTo>
                    <a:pt x="101580" y="387140"/>
                  </a:lnTo>
                  <a:lnTo>
                    <a:pt x="87802" y="332274"/>
                  </a:lnTo>
                  <a:lnTo>
                    <a:pt x="73816" y="276982"/>
                  </a:lnTo>
                  <a:lnTo>
                    <a:pt x="56280" y="221523"/>
                  </a:lnTo>
                  <a:lnTo>
                    <a:pt x="38733" y="168510"/>
                  </a:lnTo>
                  <a:lnTo>
                    <a:pt x="15596" y="110229"/>
                  </a:lnTo>
                  <a:lnTo>
                    <a:pt x="1593" y="69573"/>
                  </a:lnTo>
                  <a:lnTo>
                    <a:pt x="0" y="44958"/>
                  </a:lnTo>
                  <a:lnTo>
                    <a:pt x="4361" y="23489"/>
                  </a:lnTo>
                  <a:lnTo>
                    <a:pt x="14098" y="6149"/>
                  </a:lnTo>
                  <a:lnTo>
                    <a:pt x="21140" y="1759"/>
                  </a:lnTo>
                  <a:lnTo>
                    <a:pt x="38324" y="0"/>
                  </a:lnTo>
                  <a:lnTo>
                    <a:pt x="85186" y="9573"/>
                  </a:lnTo>
                  <a:lnTo>
                    <a:pt x="116318" y="26361"/>
                  </a:lnTo>
                  <a:lnTo>
                    <a:pt x="140509" y="526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12394" y="66329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40582" y="10528"/>
                  </a:lnTo>
                  <a:lnTo>
                    <a:pt x="92736" y="7409"/>
                  </a:lnTo>
                  <a:lnTo>
                    <a:pt x="29756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41014" y="463253"/>
              <a:ext cx="39920" cy="526426"/>
            </a:xfrm>
            <a:custGeom>
              <a:avLst/>
              <a:gdLst/>
              <a:ahLst/>
              <a:cxnLst/>
              <a:rect l="0" t="0" r="0" b="0"/>
              <a:pathLst>
                <a:path w="39920" h="526426">
                  <a:moveTo>
                    <a:pt x="8333" y="0"/>
                  </a:moveTo>
                  <a:lnTo>
                    <a:pt x="0" y="55170"/>
                  </a:lnTo>
                  <a:lnTo>
                    <a:pt x="1574" y="107204"/>
                  </a:lnTo>
                  <a:lnTo>
                    <a:pt x="6998" y="161816"/>
                  </a:lnTo>
                  <a:lnTo>
                    <a:pt x="16475" y="224900"/>
                  </a:lnTo>
                  <a:lnTo>
                    <a:pt x="26491" y="283634"/>
                  </a:lnTo>
                  <a:lnTo>
                    <a:pt x="34406" y="340296"/>
                  </a:lnTo>
                  <a:lnTo>
                    <a:pt x="38829" y="397719"/>
                  </a:lnTo>
                  <a:lnTo>
                    <a:pt x="39704" y="461054"/>
                  </a:lnTo>
                  <a:lnTo>
                    <a:pt x="39855" y="498477"/>
                  </a:lnTo>
                  <a:lnTo>
                    <a:pt x="39919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692301" y="515896"/>
              <a:ext cx="254529" cy="431369"/>
            </a:xfrm>
            <a:custGeom>
              <a:avLst/>
              <a:gdLst/>
              <a:ahLst/>
              <a:cxnLst/>
              <a:rect l="0" t="0" r="0" b="0"/>
              <a:pathLst>
                <a:path w="254529" h="431369">
                  <a:moveTo>
                    <a:pt x="120258" y="10528"/>
                  </a:moveTo>
                  <a:lnTo>
                    <a:pt x="76296" y="45426"/>
                  </a:lnTo>
                  <a:lnTo>
                    <a:pt x="46012" y="80270"/>
                  </a:lnTo>
                  <a:lnTo>
                    <a:pt x="25990" y="125819"/>
                  </a:lnTo>
                  <a:lnTo>
                    <a:pt x="12649" y="176360"/>
                  </a:lnTo>
                  <a:lnTo>
                    <a:pt x="0" y="229029"/>
                  </a:lnTo>
                  <a:lnTo>
                    <a:pt x="3221" y="279467"/>
                  </a:lnTo>
                  <a:lnTo>
                    <a:pt x="7203" y="331199"/>
                  </a:lnTo>
                  <a:lnTo>
                    <a:pt x="18910" y="381623"/>
                  </a:lnTo>
                  <a:lnTo>
                    <a:pt x="37197" y="415670"/>
                  </a:lnTo>
                  <a:lnTo>
                    <a:pt x="43827" y="424512"/>
                  </a:lnTo>
                  <a:lnTo>
                    <a:pt x="55266" y="429237"/>
                  </a:lnTo>
                  <a:lnTo>
                    <a:pt x="86694" y="431368"/>
                  </a:lnTo>
                  <a:lnTo>
                    <a:pt x="114700" y="425296"/>
                  </a:lnTo>
                  <a:lnTo>
                    <a:pt x="147077" y="408723"/>
                  </a:lnTo>
                  <a:lnTo>
                    <a:pt x="193547" y="366862"/>
                  </a:lnTo>
                  <a:lnTo>
                    <a:pt x="221650" y="326060"/>
                  </a:lnTo>
                  <a:lnTo>
                    <a:pt x="246259" y="263184"/>
                  </a:lnTo>
                  <a:lnTo>
                    <a:pt x="252298" y="238633"/>
                  </a:lnTo>
                  <a:lnTo>
                    <a:pt x="254528" y="186520"/>
                  </a:lnTo>
                  <a:lnTo>
                    <a:pt x="248299" y="134684"/>
                  </a:lnTo>
                  <a:lnTo>
                    <a:pt x="236706" y="90339"/>
                  </a:lnTo>
                  <a:lnTo>
                    <a:pt x="192655" y="32390"/>
                  </a:lnTo>
                  <a:lnTo>
                    <a:pt x="14131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84269" y="1800373"/>
            <a:ext cx="7414552" cy="894923"/>
            <a:chOff x="284269" y="1800373"/>
            <a:chExt cx="7414552" cy="894923"/>
          </a:xfrm>
        </p:grpSpPr>
        <p:sp>
          <p:nvSpPr>
            <p:cNvPr id="34" name="Freeform 33"/>
            <p:cNvSpPr/>
            <p:nvPr/>
          </p:nvSpPr>
          <p:spPr>
            <a:xfrm>
              <a:off x="284269" y="1844705"/>
              <a:ext cx="357970" cy="513679"/>
            </a:xfrm>
            <a:custGeom>
              <a:avLst/>
              <a:gdLst/>
              <a:ahLst/>
              <a:cxnLst/>
              <a:rect l="0" t="0" r="0" b="0"/>
              <a:pathLst>
                <a:path w="357970" h="513679">
                  <a:moveTo>
                    <a:pt x="0" y="513678"/>
                  </a:moveTo>
                  <a:lnTo>
                    <a:pt x="0" y="464747"/>
                  </a:lnTo>
                  <a:lnTo>
                    <a:pt x="2340" y="433439"/>
                  </a:lnTo>
                  <a:lnTo>
                    <a:pt x="19786" y="371920"/>
                  </a:lnTo>
                  <a:lnTo>
                    <a:pt x="29255" y="319690"/>
                  </a:lnTo>
                  <a:lnTo>
                    <a:pt x="39531" y="269209"/>
                  </a:lnTo>
                  <a:lnTo>
                    <a:pt x="48237" y="217415"/>
                  </a:lnTo>
                  <a:lnTo>
                    <a:pt x="51337" y="169053"/>
                  </a:lnTo>
                  <a:lnTo>
                    <a:pt x="53426" y="114819"/>
                  </a:lnTo>
                  <a:lnTo>
                    <a:pt x="64019" y="60154"/>
                  </a:lnTo>
                  <a:lnTo>
                    <a:pt x="67246" y="46383"/>
                  </a:lnTo>
                  <a:lnTo>
                    <a:pt x="71737" y="39541"/>
                  </a:lnTo>
                  <a:lnTo>
                    <a:pt x="77070" y="37320"/>
                  </a:lnTo>
                  <a:lnTo>
                    <a:pt x="82966" y="38178"/>
                  </a:lnTo>
                  <a:lnTo>
                    <a:pt x="88066" y="44600"/>
                  </a:lnTo>
                  <a:lnTo>
                    <a:pt x="113965" y="107427"/>
                  </a:lnTo>
                  <a:lnTo>
                    <a:pt x="139538" y="161726"/>
                  </a:lnTo>
                  <a:lnTo>
                    <a:pt x="160187" y="204341"/>
                  </a:lnTo>
                  <a:lnTo>
                    <a:pt x="166453" y="212697"/>
                  </a:lnTo>
                  <a:lnTo>
                    <a:pt x="175310" y="217098"/>
                  </a:lnTo>
                  <a:lnTo>
                    <a:pt x="197628" y="218868"/>
                  </a:lnTo>
                  <a:lnTo>
                    <a:pt x="230912" y="213287"/>
                  </a:lnTo>
                  <a:lnTo>
                    <a:pt x="249247" y="198067"/>
                  </a:lnTo>
                  <a:lnTo>
                    <a:pt x="274492" y="155757"/>
                  </a:lnTo>
                  <a:lnTo>
                    <a:pt x="297554" y="99953"/>
                  </a:lnTo>
                  <a:lnTo>
                    <a:pt x="317829" y="46300"/>
                  </a:lnTo>
                  <a:lnTo>
                    <a:pt x="329438" y="4618"/>
                  </a:lnTo>
                  <a:lnTo>
                    <a:pt x="333099" y="0"/>
                  </a:lnTo>
                  <a:lnTo>
                    <a:pt x="336710" y="1600"/>
                  </a:lnTo>
                  <a:lnTo>
                    <a:pt x="340287" y="7346"/>
                  </a:lnTo>
                  <a:lnTo>
                    <a:pt x="345321" y="43379"/>
                  </a:lnTo>
                  <a:lnTo>
                    <a:pt x="339786" y="93486"/>
                  </a:lnTo>
                  <a:lnTo>
                    <a:pt x="337480" y="154163"/>
                  </a:lnTo>
                  <a:lnTo>
                    <a:pt x="342613" y="205966"/>
                  </a:lnTo>
                  <a:lnTo>
                    <a:pt x="346487" y="266806"/>
                  </a:lnTo>
                  <a:lnTo>
                    <a:pt x="347158" y="317828"/>
                  </a:lnTo>
                  <a:lnTo>
                    <a:pt x="347357" y="368821"/>
                  </a:lnTo>
                  <a:lnTo>
                    <a:pt x="350543" y="428566"/>
                  </a:lnTo>
                  <a:lnTo>
                    <a:pt x="357969" y="4820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1986" y="2137285"/>
              <a:ext cx="152184" cy="231537"/>
            </a:xfrm>
            <a:custGeom>
              <a:avLst/>
              <a:gdLst/>
              <a:ahLst/>
              <a:cxnLst/>
              <a:rect l="0" t="0" r="0" b="0"/>
              <a:pathLst>
                <a:path w="152184" h="231537">
                  <a:moveTo>
                    <a:pt x="6065" y="63170"/>
                  </a:moveTo>
                  <a:lnTo>
                    <a:pt x="0" y="95623"/>
                  </a:lnTo>
                  <a:lnTo>
                    <a:pt x="5035" y="158691"/>
                  </a:lnTo>
                  <a:lnTo>
                    <a:pt x="16939" y="197148"/>
                  </a:lnTo>
                  <a:lnTo>
                    <a:pt x="35283" y="225180"/>
                  </a:lnTo>
                  <a:lnTo>
                    <a:pt x="43092" y="229668"/>
                  </a:lnTo>
                  <a:lnTo>
                    <a:pt x="61126" y="231536"/>
                  </a:lnTo>
                  <a:lnTo>
                    <a:pt x="91010" y="220421"/>
                  </a:lnTo>
                  <a:lnTo>
                    <a:pt x="116502" y="196721"/>
                  </a:lnTo>
                  <a:lnTo>
                    <a:pt x="138873" y="167472"/>
                  </a:lnTo>
                  <a:lnTo>
                    <a:pt x="146979" y="143842"/>
                  </a:lnTo>
                  <a:lnTo>
                    <a:pt x="152183" y="84955"/>
                  </a:lnTo>
                  <a:lnTo>
                    <a:pt x="152041" y="28912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39548" y="1947772"/>
              <a:ext cx="23831" cy="379027"/>
            </a:xfrm>
            <a:custGeom>
              <a:avLst/>
              <a:gdLst/>
              <a:ahLst/>
              <a:cxnLst/>
              <a:rect l="0" t="0" r="0" b="0"/>
              <a:pathLst>
                <a:path w="23831" h="379027">
                  <a:moveTo>
                    <a:pt x="13301" y="0"/>
                  </a:moveTo>
                  <a:lnTo>
                    <a:pt x="10962" y="39687"/>
                  </a:lnTo>
                  <a:lnTo>
                    <a:pt x="0" y="72980"/>
                  </a:lnTo>
                  <a:lnTo>
                    <a:pt x="1878" y="125030"/>
                  </a:lnTo>
                  <a:lnTo>
                    <a:pt x="5627" y="181715"/>
                  </a:lnTo>
                  <a:lnTo>
                    <a:pt x="11027" y="239845"/>
                  </a:lnTo>
                  <a:lnTo>
                    <a:pt x="12628" y="294113"/>
                  </a:lnTo>
                  <a:lnTo>
                    <a:pt x="18757" y="353674"/>
                  </a:lnTo>
                  <a:lnTo>
                    <a:pt x="2383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47735" y="1979357"/>
              <a:ext cx="26214" cy="347442"/>
            </a:xfrm>
            <a:custGeom>
              <a:avLst/>
              <a:gdLst/>
              <a:ahLst/>
              <a:cxnLst/>
              <a:rect l="0" t="0" r="0" b="0"/>
              <a:pathLst>
                <a:path w="26214" h="347442">
                  <a:moveTo>
                    <a:pt x="15684" y="0"/>
                  </a:moveTo>
                  <a:lnTo>
                    <a:pt x="7351" y="48931"/>
                  </a:lnTo>
                  <a:lnTo>
                    <a:pt x="0" y="102472"/>
                  </a:lnTo>
                  <a:lnTo>
                    <a:pt x="1808" y="152805"/>
                  </a:lnTo>
                  <a:lnTo>
                    <a:pt x="9753" y="212172"/>
                  </a:lnTo>
                  <a:lnTo>
                    <a:pt x="13927" y="268626"/>
                  </a:lnTo>
                  <a:lnTo>
                    <a:pt x="23786" y="328613"/>
                  </a:lnTo>
                  <a:lnTo>
                    <a:pt x="26213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89720" y="2147813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39946" y="15641"/>
                  </a:lnTo>
                  <a:lnTo>
                    <a:pt x="88186" y="34844"/>
                  </a:lnTo>
                  <a:lnTo>
                    <a:pt x="26893" y="442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2404" y="221098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63461" y="2074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89803" y="2139123"/>
              <a:ext cx="150745" cy="417818"/>
            </a:xfrm>
            <a:custGeom>
              <a:avLst/>
              <a:gdLst/>
              <a:ahLst/>
              <a:cxnLst/>
              <a:rect l="0" t="0" r="0" b="0"/>
              <a:pathLst>
                <a:path w="150745" h="417818">
                  <a:moveTo>
                    <a:pt x="0" y="156089"/>
                  </a:moveTo>
                  <a:lnTo>
                    <a:pt x="0" y="210233"/>
                  </a:lnTo>
                  <a:lnTo>
                    <a:pt x="5589" y="270770"/>
                  </a:lnTo>
                  <a:lnTo>
                    <a:pt x="16788" y="331817"/>
                  </a:lnTo>
                  <a:lnTo>
                    <a:pt x="19792" y="380642"/>
                  </a:lnTo>
                  <a:lnTo>
                    <a:pt x="21852" y="417075"/>
                  </a:lnTo>
                  <a:lnTo>
                    <a:pt x="23926" y="417817"/>
                  </a:lnTo>
                  <a:lnTo>
                    <a:pt x="26479" y="414803"/>
                  </a:lnTo>
                  <a:lnTo>
                    <a:pt x="26196" y="398975"/>
                  </a:lnTo>
                  <a:lnTo>
                    <a:pt x="22072" y="345096"/>
                  </a:lnTo>
                  <a:lnTo>
                    <a:pt x="14021" y="292600"/>
                  </a:lnTo>
                  <a:lnTo>
                    <a:pt x="11563" y="245150"/>
                  </a:lnTo>
                  <a:lnTo>
                    <a:pt x="10835" y="195216"/>
                  </a:lnTo>
                  <a:lnTo>
                    <a:pt x="7469" y="138948"/>
                  </a:lnTo>
                  <a:lnTo>
                    <a:pt x="4489" y="113376"/>
                  </a:lnTo>
                  <a:lnTo>
                    <a:pt x="9389" y="66094"/>
                  </a:lnTo>
                  <a:lnTo>
                    <a:pt x="15091" y="32253"/>
                  </a:lnTo>
                  <a:lnTo>
                    <a:pt x="20589" y="19720"/>
                  </a:lnTo>
                  <a:lnTo>
                    <a:pt x="36057" y="2674"/>
                  </a:lnTo>
                  <a:lnTo>
                    <a:pt x="45095" y="0"/>
                  </a:lnTo>
                  <a:lnTo>
                    <a:pt x="64496" y="3268"/>
                  </a:lnTo>
                  <a:lnTo>
                    <a:pt x="89559" y="18262"/>
                  </a:lnTo>
                  <a:lnTo>
                    <a:pt x="118989" y="53865"/>
                  </a:lnTo>
                  <a:lnTo>
                    <a:pt x="148785" y="112761"/>
                  </a:lnTo>
                  <a:lnTo>
                    <a:pt x="150744" y="134492"/>
                  </a:lnTo>
                  <a:lnTo>
                    <a:pt x="146546" y="154679"/>
                  </a:lnTo>
                  <a:lnTo>
                    <a:pt x="136881" y="171450"/>
                  </a:lnTo>
                  <a:lnTo>
                    <a:pt x="121667" y="183583"/>
                  </a:lnTo>
                  <a:lnTo>
                    <a:pt x="112697" y="188457"/>
                  </a:lnTo>
                  <a:lnTo>
                    <a:pt x="90251" y="190752"/>
                  </a:lnTo>
                  <a:lnTo>
                    <a:pt x="52642" y="1876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31958" y="1937243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0" y="220598"/>
                  </a:lnTo>
                  <a:lnTo>
                    <a:pt x="0" y="264160"/>
                  </a:lnTo>
                  <a:lnTo>
                    <a:pt x="0" y="310817"/>
                  </a:lnTo>
                  <a:lnTo>
                    <a:pt x="5590" y="366355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05658" y="2189927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27511" y="63428"/>
                  </a:lnTo>
                  <a:lnTo>
                    <a:pt x="42002" y="99097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47772" y="2137285"/>
              <a:ext cx="115814" cy="558011"/>
            </a:xfrm>
            <a:custGeom>
              <a:avLst/>
              <a:gdLst/>
              <a:ahLst/>
              <a:cxnLst/>
              <a:rect l="0" t="0" r="0" b="0"/>
              <a:pathLst>
                <a:path w="115814" h="558011">
                  <a:moveTo>
                    <a:pt x="115813" y="0"/>
                  </a:moveTo>
                  <a:lnTo>
                    <a:pt x="100172" y="27556"/>
                  </a:lnTo>
                  <a:lnTo>
                    <a:pt x="84604" y="83778"/>
                  </a:lnTo>
                  <a:lnTo>
                    <a:pt x="67900" y="147123"/>
                  </a:lnTo>
                  <a:lnTo>
                    <a:pt x="64105" y="200680"/>
                  </a:lnTo>
                  <a:lnTo>
                    <a:pt x="57766" y="256319"/>
                  </a:lnTo>
                  <a:lnTo>
                    <a:pt x="44984" y="318066"/>
                  </a:lnTo>
                  <a:lnTo>
                    <a:pt x="35256" y="379100"/>
                  </a:lnTo>
                  <a:lnTo>
                    <a:pt x="26071" y="438615"/>
                  </a:lnTo>
                  <a:lnTo>
                    <a:pt x="12014" y="496897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60293" y="1800373"/>
              <a:ext cx="256307" cy="444208"/>
            </a:xfrm>
            <a:custGeom>
              <a:avLst/>
              <a:gdLst/>
              <a:ahLst/>
              <a:cxnLst/>
              <a:rect l="0" t="0" r="0" b="0"/>
              <a:pathLst>
                <a:path w="256307" h="444208">
                  <a:moveTo>
                    <a:pt x="50733" y="0"/>
                  </a:moveTo>
                  <a:lnTo>
                    <a:pt x="44667" y="32452"/>
                  </a:lnTo>
                  <a:lnTo>
                    <a:pt x="46068" y="73870"/>
                  </a:lnTo>
                  <a:lnTo>
                    <a:pt x="40976" y="135939"/>
                  </a:lnTo>
                  <a:lnTo>
                    <a:pt x="37237" y="198124"/>
                  </a:lnTo>
                  <a:lnTo>
                    <a:pt x="31169" y="261404"/>
                  </a:lnTo>
                  <a:lnTo>
                    <a:pt x="24529" y="312849"/>
                  </a:lnTo>
                  <a:lnTo>
                    <a:pt x="20210" y="374229"/>
                  </a:lnTo>
                  <a:lnTo>
                    <a:pt x="16238" y="428294"/>
                  </a:lnTo>
                  <a:lnTo>
                    <a:pt x="13698" y="439947"/>
                  </a:lnTo>
                  <a:lnTo>
                    <a:pt x="10835" y="444207"/>
                  </a:lnTo>
                  <a:lnTo>
                    <a:pt x="7757" y="443537"/>
                  </a:lnTo>
                  <a:lnTo>
                    <a:pt x="4534" y="439580"/>
                  </a:lnTo>
                  <a:lnTo>
                    <a:pt x="0" y="411656"/>
                  </a:lnTo>
                  <a:lnTo>
                    <a:pt x="4245" y="379335"/>
                  </a:lnTo>
                  <a:lnTo>
                    <a:pt x="23396" y="328567"/>
                  </a:lnTo>
                  <a:lnTo>
                    <a:pt x="42776" y="279718"/>
                  </a:lnTo>
                  <a:lnTo>
                    <a:pt x="56555" y="263529"/>
                  </a:lnTo>
                  <a:lnTo>
                    <a:pt x="93997" y="243604"/>
                  </a:lnTo>
                  <a:lnTo>
                    <a:pt x="115585" y="236950"/>
                  </a:lnTo>
                  <a:lnTo>
                    <a:pt x="152876" y="234374"/>
                  </a:lnTo>
                  <a:lnTo>
                    <a:pt x="175679" y="237917"/>
                  </a:lnTo>
                  <a:lnTo>
                    <a:pt x="194392" y="246510"/>
                  </a:lnTo>
                  <a:lnTo>
                    <a:pt x="225469" y="271091"/>
                  </a:lnTo>
                  <a:lnTo>
                    <a:pt x="247046" y="297132"/>
                  </a:lnTo>
                  <a:lnTo>
                    <a:pt x="254966" y="323131"/>
                  </a:lnTo>
                  <a:lnTo>
                    <a:pt x="256306" y="367534"/>
                  </a:lnTo>
                  <a:lnTo>
                    <a:pt x="254462" y="381893"/>
                  </a:lnTo>
                  <a:lnTo>
                    <a:pt x="243054" y="404087"/>
                  </a:lnTo>
                  <a:lnTo>
                    <a:pt x="235099" y="413280"/>
                  </a:lnTo>
                  <a:lnTo>
                    <a:pt x="213782" y="423496"/>
                  </a:lnTo>
                  <a:lnTo>
                    <a:pt x="161969" y="430054"/>
                  </a:lnTo>
                  <a:lnTo>
                    <a:pt x="98945" y="423122"/>
                  </a:lnTo>
                  <a:lnTo>
                    <a:pt x="7179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42653" y="2095171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42661" y="55659"/>
                  </a:lnTo>
                  <a:lnTo>
                    <a:pt x="81156" y="104625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42653" y="2063585"/>
              <a:ext cx="189513" cy="484312"/>
            </a:xfrm>
            <a:custGeom>
              <a:avLst/>
              <a:gdLst/>
              <a:ahLst/>
              <a:cxnLst/>
              <a:rect l="0" t="0" r="0" b="0"/>
              <a:pathLst>
                <a:path w="189513" h="484312">
                  <a:moveTo>
                    <a:pt x="189512" y="0"/>
                  </a:moveTo>
                  <a:lnTo>
                    <a:pt x="173871" y="17981"/>
                  </a:lnTo>
                  <a:lnTo>
                    <a:pt x="158303" y="60354"/>
                  </a:lnTo>
                  <a:lnTo>
                    <a:pt x="143963" y="113177"/>
                  </a:lnTo>
                  <a:lnTo>
                    <a:pt x="121460" y="170708"/>
                  </a:lnTo>
                  <a:lnTo>
                    <a:pt x="89003" y="231979"/>
                  </a:lnTo>
                  <a:lnTo>
                    <a:pt x="70356" y="284316"/>
                  </a:lnTo>
                  <a:lnTo>
                    <a:pt x="56184" y="340864"/>
                  </a:lnTo>
                  <a:lnTo>
                    <a:pt x="42120" y="391375"/>
                  </a:lnTo>
                  <a:lnTo>
                    <a:pt x="22488" y="44606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28807" y="2031954"/>
              <a:ext cx="198199" cy="221145"/>
            </a:xfrm>
            <a:custGeom>
              <a:avLst/>
              <a:gdLst/>
              <a:ahLst/>
              <a:cxnLst/>
              <a:rect l="0" t="0" r="0" b="0"/>
              <a:pathLst>
                <a:path w="198199" h="221145">
                  <a:moveTo>
                    <a:pt x="124499" y="126388"/>
                  </a:moveTo>
                  <a:lnTo>
                    <a:pt x="124499" y="67771"/>
                  </a:lnTo>
                  <a:lnTo>
                    <a:pt x="118909" y="32981"/>
                  </a:lnTo>
                  <a:lnTo>
                    <a:pt x="104255" y="6035"/>
                  </a:lnTo>
                  <a:lnTo>
                    <a:pt x="95795" y="1699"/>
                  </a:lnTo>
                  <a:lnTo>
                    <a:pt x="73917" y="0"/>
                  </a:lnTo>
                  <a:lnTo>
                    <a:pt x="54834" y="6265"/>
                  </a:lnTo>
                  <a:lnTo>
                    <a:pt x="46470" y="11211"/>
                  </a:lnTo>
                  <a:lnTo>
                    <a:pt x="23520" y="40528"/>
                  </a:lnTo>
                  <a:lnTo>
                    <a:pt x="7491" y="73262"/>
                  </a:lnTo>
                  <a:lnTo>
                    <a:pt x="0" y="124169"/>
                  </a:lnTo>
                  <a:lnTo>
                    <a:pt x="1042" y="163035"/>
                  </a:lnTo>
                  <a:lnTo>
                    <a:pt x="9577" y="182060"/>
                  </a:lnTo>
                  <a:lnTo>
                    <a:pt x="17469" y="186899"/>
                  </a:lnTo>
                  <a:lnTo>
                    <a:pt x="38715" y="189156"/>
                  </a:lnTo>
                  <a:lnTo>
                    <a:pt x="48592" y="185781"/>
                  </a:lnTo>
                  <a:lnTo>
                    <a:pt x="65806" y="172672"/>
                  </a:lnTo>
                  <a:lnTo>
                    <a:pt x="88651" y="145561"/>
                  </a:lnTo>
                  <a:lnTo>
                    <a:pt x="96868" y="122431"/>
                  </a:lnTo>
                  <a:lnTo>
                    <a:pt x="99059" y="109711"/>
                  </a:lnTo>
                  <a:lnTo>
                    <a:pt x="101690" y="104742"/>
                  </a:lnTo>
                  <a:lnTo>
                    <a:pt x="104613" y="104938"/>
                  </a:lnTo>
                  <a:lnTo>
                    <a:pt x="107732" y="108578"/>
                  </a:lnTo>
                  <a:lnTo>
                    <a:pt x="127721" y="160711"/>
                  </a:lnTo>
                  <a:lnTo>
                    <a:pt x="141139" y="183757"/>
                  </a:lnTo>
                  <a:lnTo>
                    <a:pt x="175228" y="208083"/>
                  </a:lnTo>
                  <a:lnTo>
                    <a:pt x="198198" y="221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69160" y="2011525"/>
              <a:ext cx="183222" cy="514979"/>
            </a:xfrm>
            <a:custGeom>
              <a:avLst/>
              <a:gdLst/>
              <a:ahLst/>
              <a:cxnLst/>
              <a:rect l="0" t="0" r="0" b="0"/>
              <a:pathLst>
                <a:path w="183222" h="514979">
                  <a:moveTo>
                    <a:pt x="0" y="178402"/>
                  </a:moveTo>
                  <a:lnTo>
                    <a:pt x="0" y="237019"/>
                  </a:lnTo>
                  <a:lnTo>
                    <a:pt x="7236" y="292363"/>
                  </a:lnTo>
                  <a:lnTo>
                    <a:pt x="12998" y="355287"/>
                  </a:lnTo>
                  <a:lnTo>
                    <a:pt x="19465" y="418713"/>
                  </a:lnTo>
                  <a:lnTo>
                    <a:pt x="20586" y="470184"/>
                  </a:lnTo>
                  <a:lnTo>
                    <a:pt x="26507" y="511301"/>
                  </a:lnTo>
                  <a:lnTo>
                    <a:pt x="28200" y="514978"/>
                  </a:lnTo>
                  <a:lnTo>
                    <a:pt x="29328" y="512750"/>
                  </a:lnTo>
                  <a:lnTo>
                    <a:pt x="31388" y="450069"/>
                  </a:lnTo>
                  <a:lnTo>
                    <a:pt x="31547" y="389992"/>
                  </a:lnTo>
                  <a:lnTo>
                    <a:pt x="23173" y="337441"/>
                  </a:lnTo>
                  <a:lnTo>
                    <a:pt x="13373" y="280094"/>
                  </a:lnTo>
                  <a:lnTo>
                    <a:pt x="11090" y="218376"/>
                  </a:lnTo>
                  <a:lnTo>
                    <a:pt x="17875" y="161125"/>
                  </a:lnTo>
                  <a:lnTo>
                    <a:pt x="23548" y="101636"/>
                  </a:lnTo>
                  <a:lnTo>
                    <a:pt x="35587" y="39496"/>
                  </a:lnTo>
                  <a:lnTo>
                    <a:pt x="51359" y="7523"/>
                  </a:lnTo>
                  <a:lnTo>
                    <a:pt x="58806" y="2482"/>
                  </a:lnTo>
                  <a:lnTo>
                    <a:pt x="76439" y="0"/>
                  </a:lnTo>
                  <a:lnTo>
                    <a:pt x="95974" y="5915"/>
                  </a:lnTo>
                  <a:lnTo>
                    <a:pt x="115185" y="17513"/>
                  </a:lnTo>
                  <a:lnTo>
                    <a:pt x="153873" y="63585"/>
                  </a:lnTo>
                  <a:lnTo>
                    <a:pt x="177989" y="118482"/>
                  </a:lnTo>
                  <a:lnTo>
                    <a:pt x="183221" y="143582"/>
                  </a:lnTo>
                  <a:lnTo>
                    <a:pt x="181647" y="166436"/>
                  </a:lnTo>
                  <a:lnTo>
                    <a:pt x="170810" y="185172"/>
                  </a:lnTo>
                  <a:lnTo>
                    <a:pt x="153125" y="200128"/>
                  </a:lnTo>
                  <a:lnTo>
                    <a:pt x="119200" y="213955"/>
                  </a:lnTo>
                  <a:lnTo>
                    <a:pt x="84228" y="2205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39544" y="2042528"/>
              <a:ext cx="153883" cy="179001"/>
            </a:xfrm>
            <a:custGeom>
              <a:avLst/>
              <a:gdLst/>
              <a:ahLst/>
              <a:cxnLst/>
              <a:rect l="0" t="0" r="0" b="0"/>
              <a:pathLst>
                <a:path w="153883" h="179001">
                  <a:moveTo>
                    <a:pt x="108642" y="31586"/>
                  </a:moveTo>
                  <a:lnTo>
                    <a:pt x="103053" y="14818"/>
                  </a:lnTo>
                  <a:lnTo>
                    <a:pt x="97897" y="11048"/>
                  </a:lnTo>
                  <a:lnTo>
                    <a:pt x="90950" y="9705"/>
                  </a:lnTo>
                  <a:lnTo>
                    <a:pt x="82809" y="9980"/>
                  </a:lnTo>
                  <a:lnTo>
                    <a:pt x="67525" y="16524"/>
                  </a:lnTo>
                  <a:lnTo>
                    <a:pt x="38649" y="39789"/>
                  </a:lnTo>
                  <a:lnTo>
                    <a:pt x="17454" y="71191"/>
                  </a:lnTo>
                  <a:lnTo>
                    <a:pt x="1945" y="110131"/>
                  </a:lnTo>
                  <a:lnTo>
                    <a:pt x="0" y="134345"/>
                  </a:lnTo>
                  <a:lnTo>
                    <a:pt x="4205" y="155635"/>
                  </a:lnTo>
                  <a:lnTo>
                    <a:pt x="13873" y="172896"/>
                  </a:lnTo>
                  <a:lnTo>
                    <a:pt x="23236" y="177265"/>
                  </a:lnTo>
                  <a:lnTo>
                    <a:pt x="49237" y="179000"/>
                  </a:lnTo>
                  <a:lnTo>
                    <a:pt x="70932" y="172753"/>
                  </a:lnTo>
                  <a:lnTo>
                    <a:pt x="126966" y="136324"/>
                  </a:lnTo>
                  <a:lnTo>
                    <a:pt x="141352" y="121420"/>
                  </a:lnTo>
                  <a:lnTo>
                    <a:pt x="151646" y="103097"/>
                  </a:lnTo>
                  <a:lnTo>
                    <a:pt x="153882" y="83256"/>
                  </a:lnTo>
                  <a:lnTo>
                    <a:pt x="149805" y="63909"/>
                  </a:lnTo>
                  <a:lnTo>
                    <a:pt x="114415" y="8683"/>
                  </a:lnTo>
                  <a:lnTo>
                    <a:pt x="1086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57334" y="2028087"/>
              <a:ext cx="165067" cy="174458"/>
            </a:xfrm>
            <a:custGeom>
              <a:avLst/>
              <a:gdLst/>
              <a:ahLst/>
              <a:cxnLst/>
              <a:rect l="0" t="0" r="0" b="0"/>
              <a:pathLst>
                <a:path w="165067" h="174458">
                  <a:moveTo>
                    <a:pt x="111951" y="24970"/>
                  </a:moveTo>
                  <a:lnTo>
                    <a:pt x="93970" y="9328"/>
                  </a:lnTo>
                  <a:lnTo>
                    <a:pt x="77053" y="1250"/>
                  </a:lnTo>
                  <a:lnTo>
                    <a:pt x="57836" y="0"/>
                  </a:lnTo>
                  <a:lnTo>
                    <a:pt x="38767" y="4513"/>
                  </a:lnTo>
                  <a:lnTo>
                    <a:pt x="7461" y="26475"/>
                  </a:lnTo>
                  <a:lnTo>
                    <a:pt x="177" y="32992"/>
                  </a:lnTo>
                  <a:lnTo>
                    <a:pt x="0" y="38507"/>
                  </a:lnTo>
                  <a:lnTo>
                    <a:pt x="4562" y="43353"/>
                  </a:lnTo>
                  <a:lnTo>
                    <a:pt x="60048" y="66849"/>
                  </a:lnTo>
                  <a:lnTo>
                    <a:pt x="118114" y="85770"/>
                  </a:lnTo>
                  <a:lnTo>
                    <a:pt x="160046" y="116829"/>
                  </a:lnTo>
                  <a:lnTo>
                    <a:pt x="163902" y="125983"/>
                  </a:lnTo>
                  <a:lnTo>
                    <a:pt x="165066" y="148633"/>
                  </a:lnTo>
                  <a:lnTo>
                    <a:pt x="161399" y="157715"/>
                  </a:lnTo>
                  <a:lnTo>
                    <a:pt x="147965" y="170925"/>
                  </a:lnTo>
                  <a:lnTo>
                    <a:pt x="124058" y="174457"/>
                  </a:lnTo>
                  <a:lnTo>
                    <a:pt x="69837" y="172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06155" y="2063585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6155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64082" y="1853015"/>
              <a:ext cx="42116" cy="379027"/>
            </a:xfrm>
            <a:custGeom>
              <a:avLst/>
              <a:gdLst/>
              <a:ahLst/>
              <a:cxnLst/>
              <a:rect l="0" t="0" r="0" b="0"/>
              <a:pathLst>
                <a:path w="42116" h="3790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12998" y="228902"/>
                  </a:lnTo>
                  <a:lnTo>
                    <a:pt x="18669" y="283462"/>
                  </a:lnTo>
                  <a:lnTo>
                    <a:pt x="26175" y="343122"/>
                  </a:lnTo>
                  <a:lnTo>
                    <a:pt x="42115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90383" y="202147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7542" y="23719"/>
                  </a:lnTo>
                  <a:lnTo>
                    <a:pt x="107332" y="37267"/>
                  </a:lnTo>
                  <a:lnTo>
                    <a:pt x="52353" y="442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55791" y="2074114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64124" y="19477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48352" y="2010943"/>
              <a:ext cx="126343" cy="205503"/>
            </a:xfrm>
            <a:custGeom>
              <a:avLst/>
              <a:gdLst/>
              <a:ahLst/>
              <a:cxnLst/>
              <a:rect l="0" t="0" r="0" b="0"/>
              <a:pathLst>
                <a:path w="126343" h="205503">
                  <a:moveTo>
                    <a:pt x="0" y="21057"/>
                  </a:moveTo>
                  <a:lnTo>
                    <a:pt x="17958" y="84484"/>
                  </a:lnTo>
                  <a:lnTo>
                    <a:pt x="38641" y="147421"/>
                  </a:lnTo>
                  <a:lnTo>
                    <a:pt x="56157" y="200044"/>
                  </a:lnTo>
                  <a:lnTo>
                    <a:pt x="60835" y="204722"/>
                  </a:lnTo>
                  <a:lnTo>
                    <a:pt x="66292" y="205502"/>
                  </a:lnTo>
                  <a:lnTo>
                    <a:pt x="72271" y="203681"/>
                  </a:lnTo>
                  <a:lnTo>
                    <a:pt x="76256" y="197789"/>
                  </a:lnTo>
                  <a:lnTo>
                    <a:pt x="88768" y="141744"/>
                  </a:lnTo>
                  <a:lnTo>
                    <a:pt x="101979" y="88483"/>
                  </a:lnTo>
                  <a:lnTo>
                    <a:pt x="119350" y="265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31320" y="2004007"/>
              <a:ext cx="164089" cy="181032"/>
            </a:xfrm>
            <a:custGeom>
              <a:avLst/>
              <a:gdLst/>
              <a:ahLst/>
              <a:cxnLst/>
              <a:rect l="0" t="0" r="0" b="0"/>
              <a:pathLst>
                <a:path w="164089" h="181032">
                  <a:moveTo>
                    <a:pt x="6545" y="101692"/>
                  </a:moveTo>
                  <a:lnTo>
                    <a:pt x="23313" y="107281"/>
                  </a:lnTo>
                  <a:lnTo>
                    <a:pt x="40904" y="106906"/>
                  </a:lnTo>
                  <a:lnTo>
                    <a:pt x="99543" y="93973"/>
                  </a:lnTo>
                  <a:lnTo>
                    <a:pt x="126646" y="87343"/>
                  </a:lnTo>
                  <a:lnTo>
                    <a:pt x="148051" y="74258"/>
                  </a:lnTo>
                  <a:lnTo>
                    <a:pt x="157034" y="65855"/>
                  </a:lnTo>
                  <a:lnTo>
                    <a:pt x="161853" y="55574"/>
                  </a:lnTo>
                  <a:lnTo>
                    <a:pt x="164088" y="31672"/>
                  </a:lnTo>
                  <a:lnTo>
                    <a:pt x="160707" y="22257"/>
                  </a:lnTo>
                  <a:lnTo>
                    <a:pt x="147591" y="8676"/>
                  </a:lnTo>
                  <a:lnTo>
                    <a:pt x="126944" y="1860"/>
                  </a:lnTo>
                  <a:lnTo>
                    <a:pt x="103340" y="0"/>
                  </a:lnTo>
                  <a:lnTo>
                    <a:pt x="81150" y="3073"/>
                  </a:lnTo>
                  <a:lnTo>
                    <a:pt x="62710" y="14578"/>
                  </a:lnTo>
                  <a:lnTo>
                    <a:pt x="10260" y="72018"/>
                  </a:lnTo>
                  <a:lnTo>
                    <a:pt x="2347" y="95132"/>
                  </a:lnTo>
                  <a:lnTo>
                    <a:pt x="0" y="119834"/>
                  </a:lnTo>
                  <a:lnTo>
                    <a:pt x="2856" y="142510"/>
                  </a:lnTo>
                  <a:lnTo>
                    <a:pt x="11145" y="161168"/>
                  </a:lnTo>
                  <a:lnTo>
                    <a:pt x="16631" y="169419"/>
                  </a:lnTo>
                  <a:lnTo>
                    <a:pt x="24967" y="174919"/>
                  </a:lnTo>
                  <a:lnTo>
                    <a:pt x="46708" y="181031"/>
                  </a:lnTo>
                  <a:lnTo>
                    <a:pt x="102520" y="177719"/>
                  </a:lnTo>
                  <a:lnTo>
                    <a:pt x="132887" y="1753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74735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69678" y="1978830"/>
              <a:ext cx="172233" cy="472971"/>
            </a:xfrm>
            <a:custGeom>
              <a:avLst/>
              <a:gdLst/>
              <a:ahLst/>
              <a:cxnLst/>
              <a:rect l="0" t="0" r="0" b="0"/>
              <a:pathLst>
                <a:path w="172233" h="472971">
                  <a:moveTo>
                    <a:pt x="10384" y="137397"/>
                  </a:moveTo>
                  <a:lnTo>
                    <a:pt x="15973" y="196014"/>
                  </a:lnTo>
                  <a:lnTo>
                    <a:pt x="28342" y="256254"/>
                  </a:lnTo>
                  <a:lnTo>
                    <a:pt x="38931" y="313734"/>
                  </a:lnTo>
                  <a:lnTo>
                    <a:pt x="46959" y="374870"/>
                  </a:lnTo>
                  <a:lnTo>
                    <a:pt x="51404" y="436383"/>
                  </a:lnTo>
                  <a:lnTo>
                    <a:pt x="52012" y="466032"/>
                  </a:lnTo>
                  <a:lnTo>
                    <a:pt x="49834" y="472301"/>
                  </a:lnTo>
                  <a:lnTo>
                    <a:pt x="46043" y="472970"/>
                  </a:lnTo>
                  <a:lnTo>
                    <a:pt x="41176" y="469907"/>
                  </a:lnTo>
                  <a:lnTo>
                    <a:pt x="32648" y="454026"/>
                  </a:lnTo>
                  <a:lnTo>
                    <a:pt x="17641" y="400113"/>
                  </a:lnTo>
                  <a:lnTo>
                    <a:pt x="12534" y="350290"/>
                  </a:lnTo>
                  <a:lnTo>
                    <a:pt x="5432" y="298483"/>
                  </a:lnTo>
                  <a:lnTo>
                    <a:pt x="1508" y="246088"/>
                  </a:lnTo>
                  <a:lnTo>
                    <a:pt x="345" y="193519"/>
                  </a:lnTo>
                  <a:lnTo>
                    <a:pt x="0" y="140898"/>
                  </a:lnTo>
                  <a:lnTo>
                    <a:pt x="1054" y="80291"/>
                  </a:lnTo>
                  <a:lnTo>
                    <a:pt x="9439" y="45608"/>
                  </a:lnTo>
                  <a:lnTo>
                    <a:pt x="20103" y="27972"/>
                  </a:lnTo>
                  <a:lnTo>
                    <a:pt x="44849" y="4889"/>
                  </a:lnTo>
                  <a:lnTo>
                    <a:pt x="55587" y="1096"/>
                  </a:lnTo>
                  <a:lnTo>
                    <a:pt x="79997" y="0"/>
                  </a:lnTo>
                  <a:lnTo>
                    <a:pt x="114458" y="11549"/>
                  </a:lnTo>
                  <a:lnTo>
                    <a:pt x="133068" y="29602"/>
                  </a:lnTo>
                  <a:lnTo>
                    <a:pt x="158490" y="73731"/>
                  </a:lnTo>
                  <a:lnTo>
                    <a:pt x="170991" y="105665"/>
                  </a:lnTo>
                  <a:lnTo>
                    <a:pt x="172232" y="126804"/>
                  </a:lnTo>
                  <a:lnTo>
                    <a:pt x="167714" y="147897"/>
                  </a:lnTo>
                  <a:lnTo>
                    <a:pt x="157908" y="168970"/>
                  </a:lnTo>
                  <a:lnTo>
                    <a:pt x="142630" y="183795"/>
                  </a:lnTo>
                  <a:lnTo>
                    <a:pt x="125312" y="193114"/>
                  </a:lnTo>
                  <a:lnTo>
                    <a:pt x="94612" y="200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82496" y="2021471"/>
              <a:ext cx="105643" cy="180598"/>
            </a:xfrm>
            <a:custGeom>
              <a:avLst/>
              <a:gdLst/>
              <a:ahLst/>
              <a:cxnLst/>
              <a:rect l="0" t="0" r="0" b="0"/>
              <a:pathLst>
                <a:path w="105643" h="180598">
                  <a:moveTo>
                    <a:pt x="102893" y="10529"/>
                  </a:moveTo>
                  <a:lnTo>
                    <a:pt x="86125" y="4939"/>
                  </a:lnTo>
                  <a:lnTo>
                    <a:pt x="78846" y="5633"/>
                  </a:lnTo>
                  <a:lnTo>
                    <a:pt x="37710" y="24153"/>
                  </a:lnTo>
                  <a:lnTo>
                    <a:pt x="30192" y="31310"/>
                  </a:lnTo>
                  <a:lnTo>
                    <a:pt x="5682" y="83961"/>
                  </a:lnTo>
                  <a:lnTo>
                    <a:pt x="0" y="121323"/>
                  </a:lnTo>
                  <a:lnTo>
                    <a:pt x="3906" y="156441"/>
                  </a:lnTo>
                  <a:lnTo>
                    <a:pt x="8825" y="165125"/>
                  </a:lnTo>
                  <a:lnTo>
                    <a:pt x="23650" y="177894"/>
                  </a:lnTo>
                  <a:lnTo>
                    <a:pt x="32517" y="180597"/>
                  </a:lnTo>
                  <a:lnTo>
                    <a:pt x="51727" y="180481"/>
                  </a:lnTo>
                  <a:lnTo>
                    <a:pt x="68844" y="173411"/>
                  </a:lnTo>
                  <a:lnTo>
                    <a:pt x="76684" y="168249"/>
                  </a:lnTo>
                  <a:lnTo>
                    <a:pt x="88514" y="153156"/>
                  </a:lnTo>
                  <a:lnTo>
                    <a:pt x="105642" y="109282"/>
                  </a:lnTo>
                  <a:lnTo>
                    <a:pt x="105527" y="69295"/>
                  </a:lnTo>
                  <a:lnTo>
                    <a:pt x="95007" y="24606"/>
                  </a:lnTo>
                  <a:lnTo>
                    <a:pt x="818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16974" y="2010943"/>
              <a:ext cx="273742" cy="164474"/>
            </a:xfrm>
            <a:custGeom>
              <a:avLst/>
              <a:gdLst/>
              <a:ahLst/>
              <a:cxnLst/>
              <a:rect l="0" t="0" r="0" b="0"/>
              <a:pathLst>
                <a:path w="273742" h="164474">
                  <a:moveTo>
                    <a:pt x="0" y="21057"/>
                  </a:moveTo>
                  <a:lnTo>
                    <a:pt x="17958" y="76101"/>
                  </a:lnTo>
                  <a:lnTo>
                    <a:pt x="40738" y="135569"/>
                  </a:lnTo>
                  <a:lnTo>
                    <a:pt x="60293" y="162481"/>
                  </a:lnTo>
                  <a:lnTo>
                    <a:pt x="67102" y="164473"/>
                  </a:lnTo>
                  <a:lnTo>
                    <a:pt x="73980" y="162291"/>
                  </a:lnTo>
                  <a:lnTo>
                    <a:pt x="80906" y="157327"/>
                  </a:lnTo>
                  <a:lnTo>
                    <a:pt x="91720" y="142453"/>
                  </a:lnTo>
                  <a:lnTo>
                    <a:pt x="108195" y="104308"/>
                  </a:lnTo>
                  <a:lnTo>
                    <a:pt x="113074" y="99954"/>
                  </a:lnTo>
                  <a:lnTo>
                    <a:pt x="118667" y="99391"/>
                  </a:lnTo>
                  <a:lnTo>
                    <a:pt x="124734" y="101355"/>
                  </a:lnTo>
                  <a:lnTo>
                    <a:pt x="182178" y="154551"/>
                  </a:lnTo>
                  <a:lnTo>
                    <a:pt x="191642" y="159186"/>
                  </a:lnTo>
                  <a:lnTo>
                    <a:pt x="211516" y="161216"/>
                  </a:lnTo>
                  <a:lnTo>
                    <a:pt x="221729" y="160120"/>
                  </a:lnTo>
                  <a:lnTo>
                    <a:pt x="229707" y="155879"/>
                  </a:lnTo>
                  <a:lnTo>
                    <a:pt x="241692" y="141809"/>
                  </a:lnTo>
                  <a:lnTo>
                    <a:pt x="266373" y="83737"/>
                  </a:lnTo>
                  <a:lnTo>
                    <a:pt x="272770" y="26307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39362" y="1997231"/>
              <a:ext cx="140950" cy="192697"/>
            </a:xfrm>
            <a:custGeom>
              <a:avLst/>
              <a:gdLst/>
              <a:ahLst/>
              <a:cxnLst/>
              <a:rect l="0" t="0" r="0" b="0"/>
              <a:pathLst>
                <a:path w="140950" h="192697">
                  <a:moveTo>
                    <a:pt x="25052" y="97940"/>
                  </a:moveTo>
                  <a:lnTo>
                    <a:pt x="41820" y="103529"/>
                  </a:lnTo>
                  <a:lnTo>
                    <a:pt x="74604" y="101415"/>
                  </a:lnTo>
                  <a:lnTo>
                    <a:pt x="108365" y="87791"/>
                  </a:lnTo>
                  <a:lnTo>
                    <a:pt x="135005" y="68936"/>
                  </a:lnTo>
                  <a:lnTo>
                    <a:pt x="139298" y="61057"/>
                  </a:lnTo>
                  <a:lnTo>
                    <a:pt x="140949" y="42943"/>
                  </a:lnTo>
                  <a:lnTo>
                    <a:pt x="134664" y="26313"/>
                  </a:lnTo>
                  <a:lnTo>
                    <a:pt x="129712" y="18603"/>
                  </a:lnTo>
                  <a:lnTo>
                    <a:pt x="114852" y="6917"/>
                  </a:lnTo>
                  <a:lnTo>
                    <a:pt x="105976" y="2163"/>
                  </a:lnTo>
                  <a:lnTo>
                    <a:pt x="86755" y="0"/>
                  </a:lnTo>
                  <a:lnTo>
                    <a:pt x="67683" y="4108"/>
                  </a:lnTo>
                  <a:lnTo>
                    <a:pt x="36376" y="25809"/>
                  </a:lnTo>
                  <a:lnTo>
                    <a:pt x="23066" y="40145"/>
                  </a:lnTo>
                  <a:lnTo>
                    <a:pt x="1149" y="88119"/>
                  </a:lnTo>
                  <a:lnTo>
                    <a:pt x="0" y="108783"/>
                  </a:lnTo>
                  <a:lnTo>
                    <a:pt x="4559" y="129665"/>
                  </a:lnTo>
                  <a:lnTo>
                    <a:pt x="20280" y="159982"/>
                  </a:lnTo>
                  <a:lnTo>
                    <a:pt x="33070" y="176597"/>
                  </a:lnTo>
                  <a:lnTo>
                    <a:pt x="52792" y="185541"/>
                  </a:lnTo>
                  <a:lnTo>
                    <a:pt x="88223" y="1926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43399" y="2000414"/>
              <a:ext cx="105286" cy="181348"/>
            </a:xfrm>
            <a:custGeom>
              <a:avLst/>
              <a:gdLst/>
              <a:ahLst/>
              <a:cxnLst/>
              <a:rect l="0" t="0" r="0" b="0"/>
              <a:pathLst>
                <a:path w="105286" h="181348">
                  <a:moveTo>
                    <a:pt x="0" y="63171"/>
                  </a:moveTo>
                  <a:lnTo>
                    <a:pt x="3119" y="105863"/>
                  </a:lnTo>
                  <a:lnTo>
                    <a:pt x="21331" y="168507"/>
                  </a:lnTo>
                  <a:lnTo>
                    <a:pt x="25858" y="181347"/>
                  </a:lnTo>
                  <a:lnTo>
                    <a:pt x="15566" y="119742"/>
                  </a:lnTo>
                  <a:lnTo>
                    <a:pt x="22746" y="66373"/>
                  </a:lnTo>
                  <a:lnTo>
                    <a:pt x="29996" y="44707"/>
                  </a:lnTo>
                  <a:lnTo>
                    <a:pt x="41017" y="27279"/>
                  </a:lnTo>
                  <a:lnTo>
                    <a:pt x="56834" y="14854"/>
                  </a:lnTo>
                  <a:lnTo>
                    <a:pt x="74392" y="66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21649" y="2068524"/>
              <a:ext cx="134231" cy="134809"/>
            </a:xfrm>
            <a:custGeom>
              <a:avLst/>
              <a:gdLst/>
              <a:ahLst/>
              <a:cxnLst/>
              <a:rect l="0" t="0" r="0" b="0"/>
              <a:pathLst>
                <a:path w="134231" h="134809">
                  <a:moveTo>
                    <a:pt x="106061" y="5590"/>
                  </a:moveTo>
                  <a:lnTo>
                    <a:pt x="89293" y="0"/>
                  </a:lnTo>
                  <a:lnTo>
                    <a:pt x="56509" y="2114"/>
                  </a:lnTo>
                  <a:lnTo>
                    <a:pt x="36855" y="10284"/>
                  </a:lnTo>
                  <a:lnTo>
                    <a:pt x="28338" y="15738"/>
                  </a:lnTo>
                  <a:lnTo>
                    <a:pt x="5172" y="45771"/>
                  </a:lnTo>
                  <a:lnTo>
                    <a:pt x="0" y="71021"/>
                  </a:lnTo>
                  <a:lnTo>
                    <a:pt x="2770" y="95502"/>
                  </a:lnTo>
                  <a:lnTo>
                    <a:pt x="11801" y="114181"/>
                  </a:lnTo>
                  <a:lnTo>
                    <a:pt x="26732" y="127162"/>
                  </a:lnTo>
                  <a:lnTo>
                    <a:pt x="35628" y="132261"/>
                  </a:lnTo>
                  <a:lnTo>
                    <a:pt x="57989" y="134808"/>
                  </a:lnTo>
                  <a:lnTo>
                    <a:pt x="70504" y="133849"/>
                  </a:lnTo>
                  <a:lnTo>
                    <a:pt x="93767" y="123425"/>
                  </a:lnTo>
                  <a:lnTo>
                    <a:pt x="113465" y="107094"/>
                  </a:lnTo>
                  <a:lnTo>
                    <a:pt x="126119" y="88137"/>
                  </a:lnTo>
                  <a:lnTo>
                    <a:pt x="134230" y="52145"/>
                  </a:lnTo>
                  <a:lnTo>
                    <a:pt x="129889" y="31740"/>
                  </a:lnTo>
                  <a:lnTo>
                    <a:pt x="116589" y="5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07258" y="1861777"/>
              <a:ext cx="78380" cy="328151"/>
            </a:xfrm>
            <a:custGeom>
              <a:avLst/>
              <a:gdLst/>
              <a:ahLst/>
              <a:cxnLst/>
              <a:rect l="0" t="0" r="0" b="0"/>
              <a:pathLst>
                <a:path w="78380" h="328151">
                  <a:moveTo>
                    <a:pt x="78379" y="328150"/>
                  </a:moveTo>
                  <a:lnTo>
                    <a:pt x="60421" y="274275"/>
                  </a:lnTo>
                  <a:lnTo>
                    <a:pt x="43230" y="217114"/>
                  </a:lnTo>
                  <a:lnTo>
                    <a:pt x="29236" y="162761"/>
                  </a:lnTo>
                  <a:lnTo>
                    <a:pt x="15206" y="110084"/>
                  </a:lnTo>
                  <a:lnTo>
                    <a:pt x="0" y="53639"/>
                  </a:lnTo>
                  <a:lnTo>
                    <a:pt x="1820" y="27940"/>
                  </a:lnTo>
                  <a:lnTo>
                    <a:pt x="6283" y="18046"/>
                  </a:lnTo>
                  <a:lnTo>
                    <a:pt x="20600" y="3933"/>
                  </a:lnTo>
                  <a:lnTo>
                    <a:pt x="41782" y="0"/>
                  </a:lnTo>
                  <a:lnTo>
                    <a:pt x="78379" y="1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59295" y="205305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3" y="16788"/>
                  </a:lnTo>
                  <a:lnTo>
                    <a:pt x="48355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06777" y="185301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9878" y="179664"/>
                  </a:lnTo>
                  <a:lnTo>
                    <a:pt x="13455" y="232998"/>
                  </a:lnTo>
                  <a:lnTo>
                    <a:pt x="19554" y="293639"/>
                  </a:lnTo>
                  <a:lnTo>
                    <a:pt x="20760" y="35609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66972" y="1892603"/>
              <a:ext cx="231849" cy="313965"/>
            </a:xfrm>
            <a:custGeom>
              <a:avLst/>
              <a:gdLst/>
              <a:ahLst/>
              <a:cxnLst/>
              <a:rect l="0" t="0" r="0" b="0"/>
              <a:pathLst>
                <a:path w="231849" h="313965">
                  <a:moveTo>
                    <a:pt x="71432" y="2526"/>
                  </a:moveTo>
                  <a:lnTo>
                    <a:pt x="54664" y="8115"/>
                  </a:lnTo>
                  <a:lnTo>
                    <a:pt x="40193" y="20218"/>
                  </a:lnTo>
                  <a:lnTo>
                    <a:pt x="27132" y="38465"/>
                  </a:lnTo>
                  <a:lnTo>
                    <a:pt x="9215" y="91427"/>
                  </a:lnTo>
                  <a:lnTo>
                    <a:pt x="0" y="152278"/>
                  </a:lnTo>
                  <a:lnTo>
                    <a:pt x="6586" y="215424"/>
                  </a:lnTo>
                  <a:lnTo>
                    <a:pt x="12586" y="241037"/>
                  </a:lnTo>
                  <a:lnTo>
                    <a:pt x="33719" y="275187"/>
                  </a:lnTo>
                  <a:lnTo>
                    <a:pt x="56618" y="301943"/>
                  </a:lnTo>
                  <a:lnTo>
                    <a:pt x="80446" y="311075"/>
                  </a:lnTo>
                  <a:lnTo>
                    <a:pt x="108193" y="313964"/>
                  </a:lnTo>
                  <a:lnTo>
                    <a:pt x="132223" y="311349"/>
                  </a:lnTo>
                  <a:lnTo>
                    <a:pt x="154603" y="300048"/>
                  </a:lnTo>
                  <a:lnTo>
                    <a:pt x="197565" y="264197"/>
                  </a:lnTo>
                  <a:lnTo>
                    <a:pt x="218119" y="233696"/>
                  </a:lnTo>
                  <a:lnTo>
                    <a:pt x="231618" y="191254"/>
                  </a:lnTo>
                  <a:lnTo>
                    <a:pt x="231848" y="147223"/>
                  </a:lnTo>
                  <a:lnTo>
                    <a:pt x="220276" y="90423"/>
                  </a:lnTo>
                  <a:lnTo>
                    <a:pt x="196673" y="40382"/>
                  </a:lnTo>
                  <a:lnTo>
                    <a:pt x="182077" y="24030"/>
                  </a:lnTo>
                  <a:lnTo>
                    <a:pt x="152959" y="8248"/>
                  </a:lnTo>
                  <a:lnTo>
                    <a:pt x="128333" y="0"/>
                  </a:lnTo>
                  <a:lnTo>
                    <a:pt x="69898" y="1385"/>
                  </a:lnTo>
                  <a:lnTo>
                    <a:pt x="50375" y="25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137285" y="2539799"/>
            <a:ext cx="7980602" cy="639808"/>
            <a:chOff x="2137285" y="2539799"/>
            <a:chExt cx="7980602" cy="639808"/>
          </a:xfrm>
        </p:grpSpPr>
        <p:sp>
          <p:nvSpPr>
            <p:cNvPr id="72" name="Freeform 71"/>
            <p:cNvSpPr/>
            <p:nvPr/>
          </p:nvSpPr>
          <p:spPr>
            <a:xfrm>
              <a:off x="2137285" y="2758466"/>
              <a:ext cx="315855" cy="418433"/>
            </a:xfrm>
            <a:custGeom>
              <a:avLst/>
              <a:gdLst/>
              <a:ahLst/>
              <a:cxnLst/>
              <a:rect l="0" t="0" r="0" b="0"/>
              <a:pathLst>
                <a:path w="315855" h="418433">
                  <a:moveTo>
                    <a:pt x="0" y="400083"/>
                  </a:moveTo>
                  <a:lnTo>
                    <a:pt x="5589" y="341466"/>
                  </a:lnTo>
                  <a:lnTo>
                    <a:pt x="9552" y="287292"/>
                  </a:lnTo>
                  <a:lnTo>
                    <a:pt x="10335" y="231531"/>
                  </a:lnTo>
                  <a:lnTo>
                    <a:pt x="10490" y="169867"/>
                  </a:lnTo>
                  <a:lnTo>
                    <a:pt x="16586" y="109766"/>
                  </a:lnTo>
                  <a:lnTo>
                    <a:pt x="15191" y="55954"/>
                  </a:lnTo>
                  <a:lnTo>
                    <a:pt x="17146" y="44322"/>
                  </a:lnTo>
                  <a:lnTo>
                    <a:pt x="20789" y="40076"/>
                  </a:lnTo>
                  <a:lnTo>
                    <a:pt x="25558" y="40755"/>
                  </a:lnTo>
                  <a:lnTo>
                    <a:pt x="31076" y="44718"/>
                  </a:lnTo>
                  <a:lnTo>
                    <a:pt x="44432" y="67062"/>
                  </a:lnTo>
                  <a:lnTo>
                    <a:pt x="57800" y="127779"/>
                  </a:lnTo>
                  <a:lnTo>
                    <a:pt x="82351" y="189486"/>
                  </a:lnTo>
                  <a:lnTo>
                    <a:pt x="111283" y="245963"/>
                  </a:lnTo>
                  <a:lnTo>
                    <a:pt x="134545" y="307508"/>
                  </a:lnTo>
                  <a:lnTo>
                    <a:pt x="175579" y="369228"/>
                  </a:lnTo>
                  <a:lnTo>
                    <a:pt x="217598" y="417078"/>
                  </a:lnTo>
                  <a:lnTo>
                    <a:pt x="225783" y="418432"/>
                  </a:lnTo>
                  <a:lnTo>
                    <a:pt x="244237" y="410578"/>
                  </a:lnTo>
                  <a:lnTo>
                    <a:pt x="257898" y="392269"/>
                  </a:lnTo>
                  <a:lnTo>
                    <a:pt x="266700" y="367364"/>
                  </a:lnTo>
                  <a:lnTo>
                    <a:pt x="272350" y="306836"/>
                  </a:lnTo>
                  <a:lnTo>
                    <a:pt x="273466" y="243883"/>
                  </a:lnTo>
                  <a:lnTo>
                    <a:pt x="274856" y="182359"/>
                  </a:lnTo>
                  <a:lnTo>
                    <a:pt x="283300" y="134621"/>
                  </a:lnTo>
                  <a:lnTo>
                    <a:pt x="300282" y="82744"/>
                  </a:lnTo>
                  <a:lnTo>
                    <a:pt x="311897" y="24588"/>
                  </a:lnTo>
                  <a:lnTo>
                    <a:pt x="31585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11747" y="2969036"/>
              <a:ext cx="130907" cy="152733"/>
            </a:xfrm>
            <a:custGeom>
              <a:avLst/>
              <a:gdLst/>
              <a:ahLst/>
              <a:cxnLst/>
              <a:rect l="0" t="0" r="0" b="0"/>
              <a:pathLst>
                <a:path w="130907" h="152733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6302" y="121987"/>
                  </a:lnTo>
                  <a:lnTo>
                    <a:pt x="15475" y="140394"/>
                  </a:lnTo>
                  <a:lnTo>
                    <a:pt x="23536" y="146238"/>
                  </a:lnTo>
                  <a:lnTo>
                    <a:pt x="44971" y="152732"/>
                  </a:lnTo>
                  <a:lnTo>
                    <a:pt x="66976" y="149379"/>
                  </a:lnTo>
                  <a:lnTo>
                    <a:pt x="87285" y="138920"/>
                  </a:lnTo>
                  <a:lnTo>
                    <a:pt x="104109" y="122574"/>
                  </a:lnTo>
                  <a:lnTo>
                    <a:pt x="121146" y="93640"/>
                  </a:lnTo>
                  <a:lnTo>
                    <a:pt x="128978" y="45186"/>
                  </a:lnTo>
                  <a:lnTo>
                    <a:pt x="1309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26880" y="2941928"/>
              <a:ext cx="267396" cy="153451"/>
            </a:xfrm>
            <a:custGeom>
              <a:avLst/>
              <a:gdLst/>
              <a:ahLst/>
              <a:cxnLst/>
              <a:rect l="0" t="0" r="0" b="0"/>
              <a:pathLst>
                <a:path w="267396" h="153451">
                  <a:moveTo>
                    <a:pt x="0" y="79750"/>
                  </a:moveTo>
                  <a:lnTo>
                    <a:pt x="15619" y="136159"/>
                  </a:lnTo>
                  <a:lnTo>
                    <a:pt x="13571" y="130557"/>
                  </a:lnTo>
                  <a:lnTo>
                    <a:pt x="12300" y="91129"/>
                  </a:lnTo>
                  <a:lnTo>
                    <a:pt x="20282" y="58946"/>
                  </a:lnTo>
                  <a:lnTo>
                    <a:pt x="30852" y="37749"/>
                  </a:lnTo>
                  <a:lnTo>
                    <a:pt x="38115" y="31862"/>
                  </a:lnTo>
                  <a:lnTo>
                    <a:pt x="46467" y="29107"/>
                  </a:lnTo>
                  <a:lnTo>
                    <a:pt x="55545" y="28441"/>
                  </a:lnTo>
                  <a:lnTo>
                    <a:pt x="71870" y="33939"/>
                  </a:lnTo>
                  <a:lnTo>
                    <a:pt x="79499" y="38681"/>
                  </a:lnTo>
                  <a:lnTo>
                    <a:pt x="91095" y="53308"/>
                  </a:lnTo>
                  <a:lnTo>
                    <a:pt x="95825" y="62122"/>
                  </a:lnTo>
                  <a:lnTo>
                    <a:pt x="100148" y="64489"/>
                  </a:lnTo>
                  <a:lnTo>
                    <a:pt x="104200" y="62557"/>
                  </a:lnTo>
                  <a:lnTo>
                    <a:pt x="111822" y="51052"/>
                  </a:lnTo>
                  <a:lnTo>
                    <a:pt x="129367" y="18189"/>
                  </a:lnTo>
                  <a:lnTo>
                    <a:pt x="135378" y="10634"/>
                  </a:lnTo>
                  <a:lnTo>
                    <a:pt x="154535" y="2239"/>
                  </a:lnTo>
                  <a:lnTo>
                    <a:pt x="166194" y="0"/>
                  </a:lnTo>
                  <a:lnTo>
                    <a:pt x="188508" y="3752"/>
                  </a:lnTo>
                  <a:lnTo>
                    <a:pt x="208953" y="14388"/>
                  </a:lnTo>
                  <a:lnTo>
                    <a:pt x="225839" y="30813"/>
                  </a:lnTo>
                  <a:lnTo>
                    <a:pt x="247338" y="69954"/>
                  </a:lnTo>
                  <a:lnTo>
                    <a:pt x="266481" y="121961"/>
                  </a:lnTo>
                  <a:lnTo>
                    <a:pt x="267395" y="136725"/>
                  </a:lnTo>
                  <a:lnTo>
                    <a:pt x="263213" y="1534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74321" y="2747937"/>
              <a:ext cx="213841" cy="316054"/>
            </a:xfrm>
            <a:custGeom>
              <a:avLst/>
              <a:gdLst/>
              <a:ahLst/>
              <a:cxnLst/>
              <a:rect l="0" t="0" r="0" b="0"/>
              <a:pathLst>
                <a:path w="213841" h="316054">
                  <a:moveTo>
                    <a:pt x="0" y="0"/>
                  </a:moveTo>
                  <a:lnTo>
                    <a:pt x="9065" y="58617"/>
                  </a:lnTo>
                  <a:lnTo>
                    <a:pt x="11409" y="113961"/>
                  </a:lnTo>
                  <a:lnTo>
                    <a:pt x="21924" y="176886"/>
                  </a:lnTo>
                  <a:lnTo>
                    <a:pt x="29677" y="234722"/>
                  </a:lnTo>
                  <a:lnTo>
                    <a:pt x="37274" y="274613"/>
                  </a:lnTo>
                  <a:lnTo>
                    <a:pt x="33056" y="245924"/>
                  </a:lnTo>
                  <a:lnTo>
                    <a:pt x="35141" y="211687"/>
                  </a:lnTo>
                  <a:lnTo>
                    <a:pt x="41354" y="191180"/>
                  </a:lnTo>
                  <a:lnTo>
                    <a:pt x="51915" y="174266"/>
                  </a:lnTo>
                  <a:lnTo>
                    <a:pt x="67527" y="162070"/>
                  </a:lnTo>
                  <a:lnTo>
                    <a:pt x="76603" y="157180"/>
                  </a:lnTo>
                  <a:lnTo>
                    <a:pt x="99166" y="154866"/>
                  </a:lnTo>
                  <a:lnTo>
                    <a:pt x="123622" y="158907"/>
                  </a:lnTo>
                  <a:lnTo>
                    <a:pt x="146190" y="168502"/>
                  </a:lnTo>
                  <a:lnTo>
                    <a:pt x="164799" y="186804"/>
                  </a:lnTo>
                  <a:lnTo>
                    <a:pt x="207129" y="244113"/>
                  </a:lnTo>
                  <a:lnTo>
                    <a:pt x="211786" y="253989"/>
                  </a:lnTo>
                  <a:lnTo>
                    <a:pt x="213840" y="274321"/>
                  </a:lnTo>
                  <a:lnTo>
                    <a:pt x="212750" y="284657"/>
                  </a:lnTo>
                  <a:lnTo>
                    <a:pt x="207344" y="293886"/>
                  </a:lnTo>
                  <a:lnTo>
                    <a:pt x="188859" y="310381"/>
                  </a:lnTo>
                  <a:lnTo>
                    <a:pt x="178549" y="314546"/>
                  </a:lnTo>
                  <a:lnTo>
                    <a:pt x="157734" y="316053"/>
                  </a:lnTo>
                  <a:lnTo>
                    <a:pt x="100046" y="296095"/>
                  </a:lnTo>
                  <a:lnTo>
                    <a:pt x="73699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58590" y="2873000"/>
              <a:ext cx="115988" cy="148679"/>
            </a:xfrm>
            <a:custGeom>
              <a:avLst/>
              <a:gdLst/>
              <a:ahLst/>
              <a:cxnLst/>
              <a:rect l="0" t="0" r="0" b="0"/>
              <a:pathLst>
                <a:path w="115988" h="148679">
                  <a:moveTo>
                    <a:pt x="0" y="74979"/>
                  </a:moveTo>
                  <a:lnTo>
                    <a:pt x="42692" y="71859"/>
                  </a:lnTo>
                  <a:lnTo>
                    <a:pt x="93663" y="55851"/>
                  </a:lnTo>
                  <a:lnTo>
                    <a:pt x="110258" y="44641"/>
                  </a:lnTo>
                  <a:lnTo>
                    <a:pt x="114450" y="37206"/>
                  </a:lnTo>
                  <a:lnTo>
                    <a:pt x="115987" y="19587"/>
                  </a:lnTo>
                  <a:lnTo>
                    <a:pt x="112420" y="12314"/>
                  </a:lnTo>
                  <a:lnTo>
                    <a:pt x="99098" y="1114"/>
                  </a:lnTo>
                  <a:lnTo>
                    <a:pt x="90632" y="0"/>
                  </a:lnTo>
                  <a:lnTo>
                    <a:pt x="41571" y="15380"/>
                  </a:lnTo>
                  <a:lnTo>
                    <a:pt x="23936" y="28603"/>
                  </a:lnTo>
                  <a:lnTo>
                    <a:pt x="15957" y="37043"/>
                  </a:lnTo>
                  <a:lnTo>
                    <a:pt x="7092" y="58898"/>
                  </a:lnTo>
                  <a:lnTo>
                    <a:pt x="4728" y="71278"/>
                  </a:lnTo>
                  <a:lnTo>
                    <a:pt x="8340" y="94391"/>
                  </a:lnTo>
                  <a:lnTo>
                    <a:pt x="12580" y="105468"/>
                  </a:lnTo>
                  <a:lnTo>
                    <a:pt x="26648" y="120895"/>
                  </a:lnTo>
                  <a:lnTo>
                    <a:pt x="64276" y="140330"/>
                  </a:lnTo>
                  <a:lnTo>
                    <a:pt x="94757" y="1486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55078" y="2853222"/>
              <a:ext cx="129897" cy="120557"/>
            </a:xfrm>
            <a:custGeom>
              <a:avLst/>
              <a:gdLst/>
              <a:ahLst/>
              <a:cxnLst/>
              <a:rect l="0" t="0" r="0" b="0"/>
              <a:pathLst>
                <a:path w="129897" h="120557">
                  <a:moveTo>
                    <a:pt x="3554" y="73700"/>
                  </a:moveTo>
                  <a:lnTo>
                    <a:pt x="25238" y="120556"/>
                  </a:lnTo>
                  <a:lnTo>
                    <a:pt x="20601" y="114412"/>
                  </a:lnTo>
                  <a:lnTo>
                    <a:pt x="0" y="62124"/>
                  </a:lnTo>
                  <a:lnTo>
                    <a:pt x="15" y="53114"/>
                  </a:lnTo>
                  <a:lnTo>
                    <a:pt x="6270" y="36865"/>
                  </a:lnTo>
                  <a:lnTo>
                    <a:pt x="19969" y="24963"/>
                  </a:lnTo>
                  <a:lnTo>
                    <a:pt x="57359" y="7791"/>
                  </a:lnTo>
                  <a:lnTo>
                    <a:pt x="111086" y="1026"/>
                  </a:lnTo>
                  <a:lnTo>
                    <a:pt x="1298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00244" y="2883706"/>
              <a:ext cx="177819" cy="295901"/>
            </a:xfrm>
            <a:custGeom>
              <a:avLst/>
              <a:gdLst/>
              <a:ahLst/>
              <a:cxnLst/>
              <a:rect l="0" t="0" r="0" b="0"/>
              <a:pathLst>
                <a:path w="177819" h="295901">
                  <a:moveTo>
                    <a:pt x="111113" y="64273"/>
                  </a:moveTo>
                  <a:lnTo>
                    <a:pt x="90870" y="20310"/>
                  </a:lnTo>
                  <a:lnTo>
                    <a:pt x="75210" y="6519"/>
                  </a:lnTo>
                  <a:lnTo>
                    <a:pt x="66121" y="1204"/>
                  </a:lnTo>
                  <a:lnTo>
                    <a:pt x="56552" y="0"/>
                  </a:lnTo>
                  <a:lnTo>
                    <a:pt x="36561" y="4902"/>
                  </a:lnTo>
                  <a:lnTo>
                    <a:pt x="11165" y="20815"/>
                  </a:lnTo>
                  <a:lnTo>
                    <a:pt x="2351" y="39889"/>
                  </a:lnTo>
                  <a:lnTo>
                    <a:pt x="0" y="51527"/>
                  </a:lnTo>
                  <a:lnTo>
                    <a:pt x="773" y="61625"/>
                  </a:lnTo>
                  <a:lnTo>
                    <a:pt x="7871" y="79084"/>
                  </a:lnTo>
                  <a:lnTo>
                    <a:pt x="15379" y="84675"/>
                  </a:lnTo>
                  <a:lnTo>
                    <a:pt x="36199" y="90888"/>
                  </a:lnTo>
                  <a:lnTo>
                    <a:pt x="57931" y="87410"/>
                  </a:lnTo>
                  <a:lnTo>
                    <a:pt x="68639" y="83207"/>
                  </a:lnTo>
                  <a:lnTo>
                    <a:pt x="79288" y="83915"/>
                  </a:lnTo>
                  <a:lnTo>
                    <a:pt x="100478" y="94060"/>
                  </a:lnTo>
                  <a:lnTo>
                    <a:pt x="126550" y="119502"/>
                  </a:lnTo>
                  <a:lnTo>
                    <a:pt x="155144" y="178232"/>
                  </a:lnTo>
                  <a:lnTo>
                    <a:pt x="176093" y="221834"/>
                  </a:lnTo>
                  <a:lnTo>
                    <a:pt x="177818" y="243095"/>
                  </a:lnTo>
                  <a:lnTo>
                    <a:pt x="173515" y="263072"/>
                  </a:lnTo>
                  <a:lnTo>
                    <a:pt x="163804" y="279750"/>
                  </a:lnTo>
                  <a:lnTo>
                    <a:pt x="155599" y="285133"/>
                  </a:lnTo>
                  <a:lnTo>
                    <a:pt x="121695" y="292710"/>
                  </a:lnTo>
                  <a:lnTo>
                    <a:pt x="68999" y="2959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83750" y="2821333"/>
              <a:ext cx="127650" cy="161100"/>
            </a:xfrm>
            <a:custGeom>
              <a:avLst/>
              <a:gdLst/>
              <a:ahLst/>
              <a:cxnLst/>
              <a:rect l="0" t="0" r="0" b="0"/>
              <a:pathLst>
                <a:path w="127650" h="161100">
                  <a:moveTo>
                    <a:pt x="11835" y="84532"/>
                  </a:moveTo>
                  <a:lnTo>
                    <a:pt x="71776" y="65404"/>
                  </a:lnTo>
                  <a:lnTo>
                    <a:pt x="89558" y="54194"/>
                  </a:lnTo>
                  <a:lnTo>
                    <a:pt x="95236" y="45589"/>
                  </a:lnTo>
                  <a:lnTo>
                    <a:pt x="101545" y="23550"/>
                  </a:lnTo>
                  <a:lnTo>
                    <a:pt x="99718" y="14632"/>
                  </a:lnTo>
                  <a:lnTo>
                    <a:pt x="94990" y="7516"/>
                  </a:lnTo>
                  <a:lnTo>
                    <a:pt x="88329" y="1603"/>
                  </a:lnTo>
                  <a:lnTo>
                    <a:pt x="80378" y="0"/>
                  </a:lnTo>
                  <a:lnTo>
                    <a:pt x="62186" y="4458"/>
                  </a:lnTo>
                  <a:lnTo>
                    <a:pt x="30317" y="26384"/>
                  </a:lnTo>
                  <a:lnTo>
                    <a:pt x="15760" y="39581"/>
                  </a:lnTo>
                  <a:lnTo>
                    <a:pt x="0" y="71343"/>
                  </a:lnTo>
                  <a:lnTo>
                    <a:pt x="1116" y="96998"/>
                  </a:lnTo>
                  <a:lnTo>
                    <a:pt x="10581" y="121658"/>
                  </a:lnTo>
                  <a:lnTo>
                    <a:pt x="26485" y="140417"/>
                  </a:lnTo>
                  <a:lnTo>
                    <a:pt x="55171" y="158542"/>
                  </a:lnTo>
                  <a:lnTo>
                    <a:pt x="75549" y="161099"/>
                  </a:lnTo>
                  <a:lnTo>
                    <a:pt x="103633" y="155962"/>
                  </a:lnTo>
                  <a:lnTo>
                    <a:pt x="127649" y="1477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79509" y="2632124"/>
              <a:ext cx="58233" cy="326384"/>
            </a:xfrm>
            <a:custGeom>
              <a:avLst/>
              <a:gdLst/>
              <a:ahLst/>
              <a:cxnLst/>
              <a:rect l="0" t="0" r="0" b="0"/>
              <a:pathLst>
                <a:path w="58233" h="326384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2127"/>
                  </a:lnTo>
                  <a:lnTo>
                    <a:pt x="22174" y="169313"/>
                  </a:lnTo>
                  <a:lnTo>
                    <a:pt x="27661" y="222652"/>
                  </a:lnTo>
                  <a:lnTo>
                    <a:pt x="46170" y="280070"/>
                  </a:lnTo>
                  <a:lnTo>
                    <a:pt x="58232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32455" y="2737409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1425" y="14654"/>
                  </a:lnTo>
                  <a:lnTo>
                    <a:pt x="87251" y="28198"/>
                  </a:lnTo>
                  <a:lnTo>
                    <a:pt x="34610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94855" y="2758466"/>
              <a:ext cx="124588" cy="147400"/>
            </a:xfrm>
            <a:custGeom>
              <a:avLst/>
              <a:gdLst/>
              <a:ahLst/>
              <a:cxnLst/>
              <a:rect l="0" t="0" r="0" b="0"/>
              <a:pathLst>
                <a:path w="124588" h="147400">
                  <a:moveTo>
                    <a:pt x="74512" y="0"/>
                  </a:moveTo>
                  <a:lnTo>
                    <a:pt x="21485" y="14654"/>
                  </a:lnTo>
                  <a:lnTo>
                    <a:pt x="13424" y="20298"/>
                  </a:lnTo>
                  <a:lnTo>
                    <a:pt x="1349" y="35927"/>
                  </a:lnTo>
                  <a:lnTo>
                    <a:pt x="0" y="43839"/>
                  </a:lnTo>
                  <a:lnTo>
                    <a:pt x="1441" y="51453"/>
                  </a:lnTo>
                  <a:lnTo>
                    <a:pt x="4741" y="58868"/>
                  </a:lnTo>
                  <a:lnTo>
                    <a:pt x="11621" y="63812"/>
                  </a:lnTo>
                  <a:lnTo>
                    <a:pt x="74383" y="81237"/>
                  </a:lnTo>
                  <a:lnTo>
                    <a:pt x="104890" y="92570"/>
                  </a:lnTo>
                  <a:lnTo>
                    <a:pt x="121549" y="103924"/>
                  </a:lnTo>
                  <a:lnTo>
                    <a:pt x="124587" y="110226"/>
                  </a:lnTo>
                  <a:lnTo>
                    <a:pt x="124273" y="116768"/>
                  </a:lnTo>
                  <a:lnTo>
                    <a:pt x="121724" y="123469"/>
                  </a:lnTo>
                  <a:lnTo>
                    <a:pt x="109534" y="134034"/>
                  </a:lnTo>
                  <a:lnTo>
                    <a:pt x="93587" y="141459"/>
                  </a:lnTo>
                  <a:lnTo>
                    <a:pt x="63984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42804" y="2642653"/>
              <a:ext cx="145534" cy="276380"/>
            </a:xfrm>
            <a:custGeom>
              <a:avLst/>
              <a:gdLst/>
              <a:ahLst/>
              <a:cxnLst/>
              <a:rect l="0" t="0" r="0" b="0"/>
              <a:pathLst>
                <a:path w="145534" h="276380">
                  <a:moveTo>
                    <a:pt x="5590" y="0"/>
                  </a:moveTo>
                  <a:lnTo>
                    <a:pt x="0" y="58616"/>
                  </a:lnTo>
                  <a:lnTo>
                    <a:pt x="4442" y="120026"/>
                  </a:lnTo>
                  <a:lnTo>
                    <a:pt x="16584" y="178430"/>
                  </a:lnTo>
                  <a:lnTo>
                    <a:pt x="31387" y="233676"/>
                  </a:lnTo>
                  <a:lnTo>
                    <a:pt x="29533" y="229028"/>
                  </a:lnTo>
                  <a:lnTo>
                    <a:pt x="27502" y="195502"/>
                  </a:lnTo>
                  <a:lnTo>
                    <a:pt x="33265" y="171117"/>
                  </a:lnTo>
                  <a:lnTo>
                    <a:pt x="38078" y="159701"/>
                  </a:lnTo>
                  <a:lnTo>
                    <a:pt x="45966" y="152091"/>
                  </a:lnTo>
                  <a:lnTo>
                    <a:pt x="67208" y="143635"/>
                  </a:lnTo>
                  <a:lnTo>
                    <a:pt x="89128" y="146116"/>
                  </a:lnTo>
                  <a:lnTo>
                    <a:pt x="109398" y="155017"/>
                  </a:lnTo>
                  <a:lnTo>
                    <a:pt x="126206" y="166772"/>
                  </a:lnTo>
                  <a:lnTo>
                    <a:pt x="138356" y="182915"/>
                  </a:lnTo>
                  <a:lnTo>
                    <a:pt x="143233" y="192133"/>
                  </a:lnTo>
                  <a:lnTo>
                    <a:pt x="145533" y="214854"/>
                  </a:lnTo>
                  <a:lnTo>
                    <a:pt x="141486" y="238210"/>
                  </a:lnTo>
                  <a:lnTo>
                    <a:pt x="131889" y="256389"/>
                  </a:lnTo>
                  <a:lnTo>
                    <a:pt x="113585" y="269148"/>
                  </a:lnTo>
                  <a:lnTo>
                    <a:pt x="91022" y="276379"/>
                  </a:lnTo>
                  <a:lnTo>
                    <a:pt x="37175" y="273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69492" y="274793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8931"/>
                  </a:lnTo>
                  <a:lnTo>
                    <a:pt x="16789" y="1115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69492" y="266370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79580" y="2743287"/>
              <a:ext cx="166873" cy="312991"/>
            </a:xfrm>
            <a:custGeom>
              <a:avLst/>
              <a:gdLst/>
              <a:ahLst/>
              <a:cxnLst/>
              <a:rect l="0" t="0" r="0" b="0"/>
              <a:pathLst>
                <a:path w="166873" h="312991">
                  <a:moveTo>
                    <a:pt x="89953" y="99407"/>
                  </a:moveTo>
                  <a:lnTo>
                    <a:pt x="104608" y="46379"/>
                  </a:lnTo>
                  <a:lnTo>
                    <a:pt x="101926" y="25536"/>
                  </a:lnTo>
                  <a:lnTo>
                    <a:pt x="97935" y="15065"/>
                  </a:lnTo>
                  <a:lnTo>
                    <a:pt x="90595" y="8084"/>
                  </a:lnTo>
                  <a:lnTo>
                    <a:pt x="69962" y="327"/>
                  </a:lnTo>
                  <a:lnTo>
                    <a:pt x="48313" y="0"/>
                  </a:lnTo>
                  <a:lnTo>
                    <a:pt x="28163" y="4923"/>
                  </a:lnTo>
                  <a:lnTo>
                    <a:pt x="11408" y="14910"/>
                  </a:lnTo>
                  <a:lnTo>
                    <a:pt x="6004" y="23189"/>
                  </a:lnTo>
                  <a:lnTo>
                    <a:pt x="0" y="44865"/>
                  </a:lnTo>
                  <a:lnTo>
                    <a:pt x="2210" y="83376"/>
                  </a:lnTo>
                  <a:lnTo>
                    <a:pt x="13521" y="104370"/>
                  </a:lnTo>
                  <a:lnTo>
                    <a:pt x="21451" y="113245"/>
                  </a:lnTo>
                  <a:lnTo>
                    <a:pt x="30247" y="117991"/>
                  </a:lnTo>
                  <a:lnTo>
                    <a:pt x="49379" y="120145"/>
                  </a:lnTo>
                  <a:lnTo>
                    <a:pt x="66461" y="114083"/>
                  </a:lnTo>
                  <a:lnTo>
                    <a:pt x="74292" y="109191"/>
                  </a:lnTo>
                  <a:lnTo>
                    <a:pt x="86112" y="94397"/>
                  </a:lnTo>
                  <a:lnTo>
                    <a:pt x="90902" y="85538"/>
                  </a:lnTo>
                  <a:lnTo>
                    <a:pt x="95265" y="83142"/>
                  </a:lnTo>
                  <a:lnTo>
                    <a:pt x="99344" y="85054"/>
                  </a:lnTo>
                  <a:lnTo>
                    <a:pt x="106995" y="96538"/>
                  </a:lnTo>
                  <a:lnTo>
                    <a:pt x="124982" y="148119"/>
                  </a:lnTo>
                  <a:lnTo>
                    <a:pt x="146309" y="201793"/>
                  </a:lnTo>
                  <a:lnTo>
                    <a:pt x="163000" y="254336"/>
                  </a:lnTo>
                  <a:lnTo>
                    <a:pt x="166727" y="265864"/>
                  </a:lnTo>
                  <a:lnTo>
                    <a:pt x="166872" y="275889"/>
                  </a:lnTo>
                  <a:lnTo>
                    <a:pt x="160794" y="293267"/>
                  </a:lnTo>
                  <a:lnTo>
                    <a:pt x="147175" y="305670"/>
                  </a:lnTo>
                  <a:lnTo>
                    <a:pt x="138629" y="310615"/>
                  </a:lnTo>
                  <a:lnTo>
                    <a:pt x="119776" y="312990"/>
                  </a:lnTo>
                  <a:lnTo>
                    <a:pt x="59239" y="310242"/>
                  </a:lnTo>
                  <a:lnTo>
                    <a:pt x="47839" y="3099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90176" y="2753629"/>
              <a:ext cx="167896" cy="311918"/>
            </a:xfrm>
            <a:custGeom>
              <a:avLst/>
              <a:gdLst/>
              <a:ahLst/>
              <a:cxnLst/>
              <a:rect l="0" t="0" r="0" b="0"/>
              <a:pathLst>
                <a:path w="167896" h="311918">
                  <a:moveTo>
                    <a:pt x="121513" y="57479"/>
                  </a:moveTo>
                  <a:lnTo>
                    <a:pt x="101269" y="13517"/>
                  </a:lnTo>
                  <a:lnTo>
                    <a:pt x="92809" y="7114"/>
                  </a:lnTo>
                  <a:lnTo>
                    <a:pt x="70931" y="0"/>
                  </a:lnTo>
                  <a:lnTo>
                    <a:pt x="48729" y="3077"/>
                  </a:lnTo>
                  <a:lnTo>
                    <a:pt x="28333" y="13413"/>
                  </a:lnTo>
                  <a:lnTo>
                    <a:pt x="11469" y="29706"/>
                  </a:lnTo>
                  <a:lnTo>
                    <a:pt x="2415" y="51765"/>
                  </a:lnTo>
                  <a:lnTo>
                    <a:pt x="0" y="64198"/>
                  </a:lnTo>
                  <a:lnTo>
                    <a:pt x="3556" y="84252"/>
                  </a:lnTo>
                  <a:lnTo>
                    <a:pt x="7780" y="92875"/>
                  </a:lnTo>
                  <a:lnTo>
                    <a:pt x="21832" y="105576"/>
                  </a:lnTo>
                  <a:lnTo>
                    <a:pt x="30492" y="110601"/>
                  </a:lnTo>
                  <a:lnTo>
                    <a:pt x="38606" y="111611"/>
                  </a:lnTo>
                  <a:lnTo>
                    <a:pt x="53860" y="106494"/>
                  </a:lnTo>
                  <a:lnTo>
                    <a:pt x="75601" y="84870"/>
                  </a:lnTo>
                  <a:lnTo>
                    <a:pt x="82716" y="83929"/>
                  </a:lnTo>
                  <a:lnTo>
                    <a:pt x="89799" y="87981"/>
                  </a:lnTo>
                  <a:lnTo>
                    <a:pt x="110946" y="116040"/>
                  </a:lnTo>
                  <a:lnTo>
                    <a:pt x="139053" y="173032"/>
                  </a:lnTo>
                  <a:lnTo>
                    <a:pt x="162702" y="235043"/>
                  </a:lnTo>
                  <a:lnTo>
                    <a:pt x="167895" y="258059"/>
                  </a:lnTo>
                  <a:lnTo>
                    <a:pt x="166304" y="283886"/>
                  </a:lnTo>
                  <a:lnTo>
                    <a:pt x="161902" y="293815"/>
                  </a:lnTo>
                  <a:lnTo>
                    <a:pt x="147652" y="307967"/>
                  </a:lnTo>
                  <a:lnTo>
                    <a:pt x="126501" y="311917"/>
                  </a:lnTo>
                  <a:lnTo>
                    <a:pt x="68870" y="3101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85389" y="2722730"/>
              <a:ext cx="105286" cy="175861"/>
            </a:xfrm>
            <a:custGeom>
              <a:avLst/>
              <a:gdLst/>
              <a:ahLst/>
              <a:cxnLst/>
              <a:rect l="0" t="0" r="0" b="0"/>
              <a:pathLst>
                <a:path w="105286" h="175861">
                  <a:moveTo>
                    <a:pt x="0" y="46264"/>
                  </a:moveTo>
                  <a:lnTo>
                    <a:pt x="16767" y="51854"/>
                  </a:lnTo>
                  <a:lnTo>
                    <a:pt x="34358" y="51478"/>
                  </a:lnTo>
                  <a:lnTo>
                    <a:pt x="79836" y="41705"/>
                  </a:lnTo>
                  <a:lnTo>
                    <a:pt x="87149" y="35036"/>
                  </a:lnTo>
                  <a:lnTo>
                    <a:pt x="90855" y="25911"/>
                  </a:lnTo>
                  <a:lnTo>
                    <a:pt x="92155" y="15148"/>
                  </a:lnTo>
                  <a:lnTo>
                    <a:pt x="88343" y="7972"/>
                  </a:lnTo>
                  <a:lnTo>
                    <a:pt x="81122" y="3189"/>
                  </a:lnTo>
                  <a:lnTo>
                    <a:pt x="71628" y="0"/>
                  </a:lnTo>
                  <a:lnTo>
                    <a:pt x="62960" y="214"/>
                  </a:lnTo>
                  <a:lnTo>
                    <a:pt x="47089" y="6690"/>
                  </a:lnTo>
                  <a:lnTo>
                    <a:pt x="25001" y="29080"/>
                  </a:lnTo>
                  <a:lnTo>
                    <a:pt x="9227" y="69119"/>
                  </a:lnTo>
                  <a:lnTo>
                    <a:pt x="7220" y="95026"/>
                  </a:lnTo>
                  <a:lnTo>
                    <a:pt x="11398" y="117069"/>
                  </a:lnTo>
                  <a:lnTo>
                    <a:pt x="21053" y="134665"/>
                  </a:lnTo>
                  <a:lnTo>
                    <a:pt x="45232" y="157725"/>
                  </a:lnTo>
                  <a:lnTo>
                    <a:pt x="74623" y="173786"/>
                  </a:lnTo>
                  <a:lnTo>
                    <a:pt x="88928" y="175860"/>
                  </a:lnTo>
                  <a:lnTo>
                    <a:pt x="105285" y="1726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74901" y="2695295"/>
              <a:ext cx="105286" cy="164807"/>
            </a:xfrm>
            <a:custGeom>
              <a:avLst/>
              <a:gdLst/>
              <a:ahLst/>
              <a:cxnLst/>
              <a:rect l="0" t="0" r="0" b="0"/>
              <a:pathLst>
                <a:path w="105286" h="164807">
                  <a:moveTo>
                    <a:pt x="0" y="84228"/>
                  </a:moveTo>
                  <a:lnTo>
                    <a:pt x="3120" y="126920"/>
                  </a:lnTo>
                  <a:lnTo>
                    <a:pt x="5590" y="137256"/>
                  </a:lnTo>
                  <a:lnTo>
                    <a:pt x="17692" y="154979"/>
                  </a:lnTo>
                  <a:lnTo>
                    <a:pt x="25833" y="162981"/>
                  </a:lnTo>
                  <a:lnTo>
                    <a:pt x="28921" y="164806"/>
                  </a:lnTo>
                  <a:lnTo>
                    <a:pt x="28639" y="162513"/>
                  </a:lnTo>
                  <a:lnTo>
                    <a:pt x="6847" y="104321"/>
                  </a:lnTo>
                  <a:lnTo>
                    <a:pt x="7619" y="67825"/>
                  </a:lnTo>
                  <a:lnTo>
                    <a:pt x="15475" y="47302"/>
                  </a:lnTo>
                  <a:lnTo>
                    <a:pt x="20845" y="38554"/>
                  </a:lnTo>
                  <a:lnTo>
                    <a:pt x="36171" y="25714"/>
                  </a:lnTo>
                  <a:lnTo>
                    <a:pt x="82492" y="52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06528" y="2634200"/>
              <a:ext cx="238021" cy="197966"/>
            </a:xfrm>
            <a:custGeom>
              <a:avLst/>
              <a:gdLst/>
              <a:ahLst/>
              <a:cxnLst/>
              <a:rect l="0" t="0" r="0" b="0"/>
              <a:pathLst>
                <a:path w="238021" h="197966">
                  <a:moveTo>
                    <a:pt x="0" y="103209"/>
                  </a:moveTo>
                  <a:lnTo>
                    <a:pt x="58617" y="94144"/>
                  </a:lnTo>
                  <a:lnTo>
                    <a:pt x="112791" y="91800"/>
                  </a:lnTo>
                  <a:lnTo>
                    <a:pt x="168552" y="84404"/>
                  </a:lnTo>
                  <a:lnTo>
                    <a:pt x="224627" y="82597"/>
                  </a:lnTo>
                  <a:lnTo>
                    <a:pt x="231640" y="80109"/>
                  </a:lnTo>
                  <a:lnTo>
                    <a:pt x="233976" y="76111"/>
                  </a:lnTo>
                  <a:lnTo>
                    <a:pt x="233193" y="71105"/>
                  </a:lnTo>
                  <a:lnTo>
                    <a:pt x="222964" y="59305"/>
                  </a:lnTo>
                  <a:lnTo>
                    <a:pt x="167696" y="10491"/>
                  </a:lnTo>
                  <a:lnTo>
                    <a:pt x="152910" y="0"/>
                  </a:lnTo>
                  <a:lnTo>
                    <a:pt x="152243" y="478"/>
                  </a:lnTo>
                  <a:lnTo>
                    <a:pt x="207328" y="57812"/>
                  </a:lnTo>
                  <a:lnTo>
                    <a:pt x="228197" y="78710"/>
                  </a:lnTo>
                  <a:lnTo>
                    <a:pt x="235951" y="98950"/>
                  </a:lnTo>
                  <a:lnTo>
                    <a:pt x="238020" y="110898"/>
                  </a:lnTo>
                  <a:lnTo>
                    <a:pt x="234078" y="130413"/>
                  </a:lnTo>
                  <a:lnTo>
                    <a:pt x="223358" y="146885"/>
                  </a:lnTo>
                  <a:lnTo>
                    <a:pt x="176136" y="188436"/>
                  </a:lnTo>
                  <a:lnTo>
                    <a:pt x="147399" y="1979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11855" y="2565711"/>
              <a:ext cx="231628" cy="287512"/>
            </a:xfrm>
            <a:custGeom>
              <a:avLst/>
              <a:gdLst/>
              <a:ahLst/>
              <a:cxnLst/>
              <a:rect l="0" t="0" r="0" b="0"/>
              <a:pathLst>
                <a:path w="231628" h="287512">
                  <a:moveTo>
                    <a:pt x="0" y="287511"/>
                  </a:moveTo>
                  <a:lnTo>
                    <a:pt x="14653" y="228894"/>
                  </a:lnTo>
                  <a:lnTo>
                    <a:pt x="28547" y="169178"/>
                  </a:lnTo>
                  <a:lnTo>
                    <a:pt x="36574" y="109459"/>
                  </a:lnTo>
                  <a:lnTo>
                    <a:pt x="40473" y="64219"/>
                  </a:lnTo>
                  <a:lnTo>
                    <a:pt x="43359" y="56762"/>
                  </a:lnTo>
                  <a:lnTo>
                    <a:pt x="47623" y="54130"/>
                  </a:lnTo>
                  <a:lnTo>
                    <a:pt x="52806" y="54715"/>
                  </a:lnTo>
                  <a:lnTo>
                    <a:pt x="57431" y="58614"/>
                  </a:lnTo>
                  <a:lnTo>
                    <a:pt x="73258" y="90089"/>
                  </a:lnTo>
                  <a:lnTo>
                    <a:pt x="81692" y="108521"/>
                  </a:lnTo>
                  <a:lnTo>
                    <a:pt x="93239" y="124512"/>
                  </a:lnTo>
                  <a:lnTo>
                    <a:pt x="100764" y="128542"/>
                  </a:lnTo>
                  <a:lnTo>
                    <a:pt x="118483" y="129901"/>
                  </a:lnTo>
                  <a:lnTo>
                    <a:pt x="125782" y="125116"/>
                  </a:lnTo>
                  <a:lnTo>
                    <a:pt x="137011" y="107321"/>
                  </a:lnTo>
                  <a:lnTo>
                    <a:pt x="160603" y="47392"/>
                  </a:lnTo>
                  <a:lnTo>
                    <a:pt x="180943" y="3644"/>
                  </a:lnTo>
                  <a:lnTo>
                    <a:pt x="184969" y="0"/>
                  </a:lnTo>
                  <a:lnTo>
                    <a:pt x="188824" y="1081"/>
                  </a:lnTo>
                  <a:lnTo>
                    <a:pt x="192562" y="5311"/>
                  </a:lnTo>
                  <a:lnTo>
                    <a:pt x="202175" y="58468"/>
                  </a:lnTo>
                  <a:lnTo>
                    <a:pt x="214500" y="118136"/>
                  </a:lnTo>
                  <a:lnTo>
                    <a:pt x="224732" y="168956"/>
                  </a:lnTo>
                  <a:lnTo>
                    <a:pt x="229584" y="221058"/>
                  </a:lnTo>
                  <a:lnTo>
                    <a:pt x="230719" y="249788"/>
                  </a:lnTo>
                  <a:lnTo>
                    <a:pt x="231627" y="2875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00176" y="2695295"/>
              <a:ext cx="94031" cy="159308"/>
            </a:xfrm>
            <a:custGeom>
              <a:avLst/>
              <a:gdLst/>
              <a:ahLst/>
              <a:cxnLst/>
              <a:rect l="0" t="0" r="0" b="0"/>
              <a:pathLst>
                <a:path w="94031" h="159308">
                  <a:moveTo>
                    <a:pt x="59119" y="10528"/>
                  </a:moveTo>
                  <a:lnTo>
                    <a:pt x="16458" y="59429"/>
                  </a:lnTo>
                  <a:lnTo>
                    <a:pt x="5063" y="83735"/>
                  </a:lnTo>
                  <a:lnTo>
                    <a:pt x="0" y="110135"/>
                  </a:lnTo>
                  <a:lnTo>
                    <a:pt x="3988" y="131227"/>
                  </a:lnTo>
                  <a:lnTo>
                    <a:pt x="8326" y="140127"/>
                  </a:lnTo>
                  <a:lnTo>
                    <a:pt x="22507" y="153136"/>
                  </a:lnTo>
                  <a:lnTo>
                    <a:pt x="31202" y="158243"/>
                  </a:lnTo>
                  <a:lnTo>
                    <a:pt x="39338" y="159307"/>
                  </a:lnTo>
                  <a:lnTo>
                    <a:pt x="54617" y="154251"/>
                  </a:lnTo>
                  <a:lnTo>
                    <a:pt x="76372" y="132662"/>
                  </a:lnTo>
                  <a:lnTo>
                    <a:pt x="92047" y="104038"/>
                  </a:lnTo>
                  <a:lnTo>
                    <a:pt x="94030" y="80554"/>
                  </a:lnTo>
                  <a:lnTo>
                    <a:pt x="85772" y="32940"/>
                  </a:lnTo>
                  <a:lnTo>
                    <a:pt x="6964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43523" y="2684766"/>
              <a:ext cx="115815" cy="164763"/>
            </a:xfrm>
            <a:custGeom>
              <a:avLst/>
              <a:gdLst/>
              <a:ahLst/>
              <a:cxnLst/>
              <a:rect l="0" t="0" r="0" b="0"/>
              <a:pathLst>
                <a:path w="115815" h="164763">
                  <a:moveTo>
                    <a:pt x="0" y="31586"/>
                  </a:moveTo>
                  <a:lnTo>
                    <a:pt x="19128" y="85461"/>
                  </a:lnTo>
                  <a:lnTo>
                    <a:pt x="49364" y="146338"/>
                  </a:lnTo>
                  <a:lnTo>
                    <a:pt x="61323" y="162915"/>
                  </a:lnTo>
                  <a:lnTo>
                    <a:pt x="66618" y="164762"/>
                  </a:lnTo>
                  <a:lnTo>
                    <a:pt x="71319" y="162484"/>
                  </a:lnTo>
                  <a:lnTo>
                    <a:pt x="75622" y="157456"/>
                  </a:lnTo>
                  <a:lnTo>
                    <a:pt x="87267" y="128022"/>
                  </a:lnTo>
                  <a:lnTo>
                    <a:pt x="96890" y="65588"/>
                  </a:lnTo>
                  <a:lnTo>
                    <a:pt x="112881" y="95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11979" y="2723850"/>
              <a:ext cx="121092" cy="171487"/>
            </a:xfrm>
            <a:custGeom>
              <a:avLst/>
              <a:gdLst/>
              <a:ahLst/>
              <a:cxnLst/>
              <a:rect l="0" t="0" r="0" b="0"/>
              <a:pathLst>
                <a:path w="121092" h="171487">
                  <a:moveTo>
                    <a:pt x="0" y="66201"/>
                  </a:moveTo>
                  <a:lnTo>
                    <a:pt x="11179" y="77380"/>
                  </a:lnTo>
                  <a:lnTo>
                    <a:pt x="29144" y="82868"/>
                  </a:lnTo>
                  <a:lnTo>
                    <a:pt x="78807" y="86391"/>
                  </a:lnTo>
                  <a:lnTo>
                    <a:pt x="99756" y="80634"/>
                  </a:lnTo>
                  <a:lnTo>
                    <a:pt x="108618" y="75823"/>
                  </a:lnTo>
                  <a:lnTo>
                    <a:pt x="114526" y="67936"/>
                  </a:lnTo>
                  <a:lnTo>
                    <a:pt x="121091" y="46696"/>
                  </a:lnTo>
                  <a:lnTo>
                    <a:pt x="120501" y="36820"/>
                  </a:lnTo>
                  <a:lnTo>
                    <a:pt x="113608" y="19608"/>
                  </a:lnTo>
                  <a:lnTo>
                    <a:pt x="99626" y="7279"/>
                  </a:lnTo>
                  <a:lnTo>
                    <a:pt x="90984" y="2353"/>
                  </a:lnTo>
                  <a:lnTo>
                    <a:pt x="72023" y="0"/>
                  </a:lnTo>
                  <a:lnTo>
                    <a:pt x="62053" y="1010"/>
                  </a:lnTo>
                  <a:lnTo>
                    <a:pt x="44737" y="11491"/>
                  </a:lnTo>
                  <a:lnTo>
                    <a:pt x="30412" y="27848"/>
                  </a:lnTo>
                  <a:lnTo>
                    <a:pt x="20145" y="46816"/>
                  </a:lnTo>
                  <a:lnTo>
                    <a:pt x="13377" y="82814"/>
                  </a:lnTo>
                  <a:lnTo>
                    <a:pt x="18033" y="106340"/>
                  </a:lnTo>
                  <a:lnTo>
                    <a:pt x="33809" y="136196"/>
                  </a:lnTo>
                  <a:lnTo>
                    <a:pt x="47782" y="151122"/>
                  </a:lnTo>
                  <a:lnTo>
                    <a:pt x="74209" y="164933"/>
                  </a:lnTo>
                  <a:lnTo>
                    <a:pt x="105285" y="1714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81871" y="2539799"/>
              <a:ext cx="130192" cy="343286"/>
            </a:xfrm>
            <a:custGeom>
              <a:avLst/>
              <a:gdLst/>
              <a:ahLst/>
              <a:cxnLst/>
              <a:rect l="0" t="0" r="0" b="0"/>
              <a:pathLst>
                <a:path w="130192" h="343286">
                  <a:moveTo>
                    <a:pt x="88077" y="281838"/>
                  </a:moveTo>
                  <a:lnTo>
                    <a:pt x="68949" y="229133"/>
                  </a:lnTo>
                  <a:lnTo>
                    <a:pt x="57739" y="213180"/>
                  </a:lnTo>
                  <a:lnTo>
                    <a:pt x="50303" y="209160"/>
                  </a:lnTo>
                  <a:lnTo>
                    <a:pt x="32684" y="207812"/>
                  </a:lnTo>
                  <a:lnTo>
                    <a:pt x="25413" y="212601"/>
                  </a:lnTo>
                  <a:lnTo>
                    <a:pt x="14213" y="230399"/>
                  </a:lnTo>
                  <a:lnTo>
                    <a:pt x="1330" y="261137"/>
                  </a:lnTo>
                  <a:lnTo>
                    <a:pt x="0" y="285116"/>
                  </a:lnTo>
                  <a:lnTo>
                    <a:pt x="4478" y="310201"/>
                  </a:lnTo>
                  <a:lnTo>
                    <a:pt x="14267" y="333048"/>
                  </a:lnTo>
                  <a:lnTo>
                    <a:pt x="21323" y="339375"/>
                  </a:lnTo>
                  <a:lnTo>
                    <a:pt x="29536" y="342423"/>
                  </a:lnTo>
                  <a:lnTo>
                    <a:pt x="38521" y="343285"/>
                  </a:lnTo>
                  <a:lnTo>
                    <a:pt x="54744" y="338004"/>
                  </a:lnTo>
                  <a:lnTo>
                    <a:pt x="62345" y="333320"/>
                  </a:lnTo>
                  <a:lnTo>
                    <a:pt x="73911" y="318757"/>
                  </a:lnTo>
                  <a:lnTo>
                    <a:pt x="90868" y="275222"/>
                  </a:lnTo>
                  <a:lnTo>
                    <a:pt x="104313" y="214327"/>
                  </a:lnTo>
                  <a:lnTo>
                    <a:pt x="108181" y="152906"/>
                  </a:lnTo>
                  <a:lnTo>
                    <a:pt x="108946" y="90383"/>
                  </a:lnTo>
                  <a:lnTo>
                    <a:pt x="101861" y="32973"/>
                  </a:lnTo>
                  <a:lnTo>
                    <a:pt x="99569" y="0"/>
                  </a:lnTo>
                  <a:lnTo>
                    <a:pt x="98690" y="58401"/>
                  </a:lnTo>
                  <a:lnTo>
                    <a:pt x="98621" y="121716"/>
                  </a:lnTo>
                  <a:lnTo>
                    <a:pt x="101730" y="168494"/>
                  </a:lnTo>
                  <a:lnTo>
                    <a:pt x="107671" y="231113"/>
                  </a:lnTo>
                  <a:lnTo>
                    <a:pt x="125607" y="288113"/>
                  </a:lnTo>
                  <a:lnTo>
                    <a:pt x="130191" y="3134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85761" y="2713554"/>
              <a:ext cx="105498" cy="160726"/>
            </a:xfrm>
            <a:custGeom>
              <a:avLst/>
              <a:gdLst/>
              <a:ahLst/>
              <a:cxnLst/>
              <a:rect l="0" t="0" r="0" b="0"/>
              <a:pathLst>
                <a:path w="105498" h="160726">
                  <a:moveTo>
                    <a:pt x="0" y="87026"/>
                  </a:moveTo>
                  <a:lnTo>
                    <a:pt x="53875" y="69068"/>
                  </a:lnTo>
                  <a:lnTo>
                    <a:pt x="83424" y="57658"/>
                  </a:lnTo>
                  <a:lnTo>
                    <a:pt x="99858" y="46288"/>
                  </a:lnTo>
                  <a:lnTo>
                    <a:pt x="104007" y="38810"/>
                  </a:lnTo>
                  <a:lnTo>
                    <a:pt x="105497" y="21143"/>
                  </a:lnTo>
                  <a:lnTo>
                    <a:pt x="101917" y="13858"/>
                  </a:lnTo>
                  <a:lnTo>
                    <a:pt x="88580" y="2644"/>
                  </a:lnTo>
                  <a:lnTo>
                    <a:pt x="67835" y="0"/>
                  </a:lnTo>
                  <a:lnTo>
                    <a:pt x="45357" y="3894"/>
                  </a:lnTo>
                  <a:lnTo>
                    <a:pt x="27567" y="13424"/>
                  </a:lnTo>
                  <a:lnTo>
                    <a:pt x="14982" y="28578"/>
                  </a:lnTo>
                  <a:lnTo>
                    <a:pt x="6659" y="48181"/>
                  </a:lnTo>
                  <a:lnTo>
                    <a:pt x="1316" y="98893"/>
                  </a:lnTo>
                  <a:lnTo>
                    <a:pt x="877" y="112485"/>
                  </a:lnTo>
                  <a:lnTo>
                    <a:pt x="4095" y="122716"/>
                  </a:lnTo>
                  <a:lnTo>
                    <a:pt x="9748" y="130706"/>
                  </a:lnTo>
                  <a:lnTo>
                    <a:pt x="25390" y="142704"/>
                  </a:lnTo>
                  <a:lnTo>
                    <a:pt x="53926" y="154866"/>
                  </a:lnTo>
                  <a:lnTo>
                    <a:pt x="94757" y="160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58703" y="2724107"/>
              <a:ext cx="90272" cy="150173"/>
            </a:xfrm>
            <a:custGeom>
              <a:avLst/>
              <a:gdLst/>
              <a:ahLst/>
              <a:cxnLst/>
              <a:rect l="0" t="0" r="0" b="0"/>
              <a:pathLst>
                <a:path w="90272" h="150173">
                  <a:moveTo>
                    <a:pt x="69214" y="13302"/>
                  </a:moveTo>
                  <a:lnTo>
                    <a:pt x="58036" y="2124"/>
                  </a:lnTo>
                  <a:lnTo>
                    <a:pt x="51234" y="0"/>
                  </a:lnTo>
                  <a:lnTo>
                    <a:pt x="34317" y="761"/>
                  </a:lnTo>
                  <a:lnTo>
                    <a:pt x="18219" y="8118"/>
                  </a:lnTo>
                  <a:lnTo>
                    <a:pt x="10651" y="13356"/>
                  </a:lnTo>
                  <a:lnTo>
                    <a:pt x="5605" y="21526"/>
                  </a:lnTo>
                  <a:lnTo>
                    <a:pt x="0" y="43083"/>
                  </a:lnTo>
                  <a:lnTo>
                    <a:pt x="2432" y="75938"/>
                  </a:lnTo>
                  <a:lnTo>
                    <a:pt x="16152" y="107900"/>
                  </a:lnTo>
                  <a:lnTo>
                    <a:pt x="34713" y="125926"/>
                  </a:lnTo>
                  <a:lnTo>
                    <a:pt x="56220" y="139396"/>
                  </a:lnTo>
                  <a:lnTo>
                    <a:pt x="90271" y="1501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38141" y="2768994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33202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38487" y="2749651"/>
              <a:ext cx="210571" cy="145686"/>
            </a:xfrm>
            <a:custGeom>
              <a:avLst/>
              <a:gdLst/>
              <a:ahLst/>
              <a:cxnLst/>
              <a:rect l="0" t="0" r="0" b="0"/>
              <a:pathLst>
                <a:path w="210571" h="145686">
                  <a:moveTo>
                    <a:pt x="0" y="82514"/>
                  </a:moveTo>
                  <a:lnTo>
                    <a:pt x="5589" y="99282"/>
                  </a:lnTo>
                  <a:lnTo>
                    <a:pt x="7235" y="98372"/>
                  </a:lnTo>
                  <a:lnTo>
                    <a:pt x="10095" y="45117"/>
                  </a:lnTo>
                  <a:lnTo>
                    <a:pt x="15989" y="10213"/>
                  </a:lnTo>
                  <a:lnTo>
                    <a:pt x="22358" y="3897"/>
                  </a:lnTo>
                  <a:lnTo>
                    <a:pt x="31283" y="857"/>
                  </a:lnTo>
                  <a:lnTo>
                    <a:pt x="41912" y="0"/>
                  </a:lnTo>
                  <a:lnTo>
                    <a:pt x="59961" y="5287"/>
                  </a:lnTo>
                  <a:lnTo>
                    <a:pt x="68051" y="9973"/>
                  </a:lnTo>
                  <a:lnTo>
                    <a:pt x="80158" y="24537"/>
                  </a:lnTo>
                  <a:lnTo>
                    <a:pt x="85024" y="33334"/>
                  </a:lnTo>
                  <a:lnTo>
                    <a:pt x="89438" y="35690"/>
                  </a:lnTo>
                  <a:lnTo>
                    <a:pt x="93551" y="33751"/>
                  </a:lnTo>
                  <a:lnTo>
                    <a:pt x="114146" y="11011"/>
                  </a:lnTo>
                  <a:lnTo>
                    <a:pt x="121721" y="9109"/>
                  </a:lnTo>
                  <a:lnTo>
                    <a:pt x="139496" y="13235"/>
                  </a:lnTo>
                  <a:lnTo>
                    <a:pt x="155975" y="25987"/>
                  </a:lnTo>
                  <a:lnTo>
                    <a:pt x="169928" y="43353"/>
                  </a:lnTo>
                  <a:lnTo>
                    <a:pt x="202111" y="103831"/>
                  </a:lnTo>
                  <a:lnTo>
                    <a:pt x="210570" y="1456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30465" y="2778811"/>
              <a:ext cx="139691" cy="137583"/>
            </a:xfrm>
            <a:custGeom>
              <a:avLst/>
              <a:gdLst/>
              <a:ahLst/>
              <a:cxnLst/>
              <a:rect l="0" t="0" r="0" b="0"/>
              <a:pathLst>
                <a:path w="139691" h="137583">
                  <a:moveTo>
                    <a:pt x="65991" y="42826"/>
                  </a:moveTo>
                  <a:lnTo>
                    <a:pt x="56415" y="18779"/>
                  </a:lnTo>
                  <a:lnTo>
                    <a:pt x="45747" y="4453"/>
                  </a:lnTo>
                  <a:lnTo>
                    <a:pt x="38457" y="866"/>
                  </a:lnTo>
                  <a:lnTo>
                    <a:pt x="20998" y="0"/>
                  </a:lnTo>
                  <a:lnTo>
                    <a:pt x="13768" y="3747"/>
                  </a:lnTo>
                  <a:lnTo>
                    <a:pt x="2616" y="17269"/>
                  </a:lnTo>
                  <a:lnTo>
                    <a:pt x="0" y="41216"/>
                  </a:lnTo>
                  <a:lnTo>
                    <a:pt x="7852" y="93071"/>
                  </a:lnTo>
                  <a:lnTo>
                    <a:pt x="14363" y="100889"/>
                  </a:lnTo>
                  <a:lnTo>
                    <a:pt x="34076" y="109576"/>
                  </a:lnTo>
                  <a:lnTo>
                    <a:pt x="43544" y="108383"/>
                  </a:lnTo>
                  <a:lnTo>
                    <a:pt x="60304" y="97699"/>
                  </a:lnTo>
                  <a:lnTo>
                    <a:pt x="64539" y="89936"/>
                  </a:lnTo>
                  <a:lnTo>
                    <a:pt x="66125" y="71952"/>
                  </a:lnTo>
                  <a:lnTo>
                    <a:pt x="68420" y="69263"/>
                  </a:lnTo>
                  <a:lnTo>
                    <a:pt x="72290" y="70979"/>
                  </a:lnTo>
                  <a:lnTo>
                    <a:pt x="81659" y="82244"/>
                  </a:lnTo>
                  <a:lnTo>
                    <a:pt x="95850" y="107148"/>
                  </a:lnTo>
                  <a:lnTo>
                    <a:pt x="118902" y="127525"/>
                  </a:lnTo>
                  <a:lnTo>
                    <a:pt x="139690" y="1375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95675" y="2590010"/>
              <a:ext cx="37653" cy="284270"/>
            </a:xfrm>
            <a:custGeom>
              <a:avLst/>
              <a:gdLst/>
              <a:ahLst/>
              <a:cxnLst/>
              <a:rect l="0" t="0" r="0" b="0"/>
              <a:pathLst>
                <a:path w="37653" h="284270">
                  <a:moveTo>
                    <a:pt x="6066" y="0"/>
                  </a:moveTo>
                  <a:lnTo>
                    <a:pt x="0" y="33622"/>
                  </a:lnTo>
                  <a:lnTo>
                    <a:pt x="4522" y="88443"/>
                  </a:lnTo>
                  <a:lnTo>
                    <a:pt x="11350" y="149661"/>
                  </a:lnTo>
                  <a:lnTo>
                    <a:pt x="15040" y="198242"/>
                  </a:lnTo>
                  <a:lnTo>
                    <a:pt x="24693" y="255145"/>
                  </a:lnTo>
                  <a:lnTo>
                    <a:pt x="37652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43895" y="2725589"/>
              <a:ext cx="155096" cy="360172"/>
            </a:xfrm>
            <a:custGeom>
              <a:avLst/>
              <a:gdLst/>
              <a:ahLst/>
              <a:cxnLst/>
              <a:rect l="0" t="0" r="0" b="0"/>
              <a:pathLst>
                <a:path w="155096" h="360172">
                  <a:moveTo>
                    <a:pt x="0" y="169747"/>
                  </a:moveTo>
                  <a:lnTo>
                    <a:pt x="8334" y="218678"/>
                  </a:lnTo>
                  <a:lnTo>
                    <a:pt x="10095" y="277809"/>
                  </a:lnTo>
                  <a:lnTo>
                    <a:pt x="11613" y="333379"/>
                  </a:lnTo>
                  <a:lnTo>
                    <a:pt x="16081" y="357117"/>
                  </a:lnTo>
                  <a:lnTo>
                    <a:pt x="17739" y="360171"/>
                  </a:lnTo>
                  <a:lnTo>
                    <a:pt x="18846" y="357528"/>
                  </a:lnTo>
                  <a:lnTo>
                    <a:pt x="20863" y="294089"/>
                  </a:lnTo>
                  <a:lnTo>
                    <a:pt x="21019" y="233953"/>
                  </a:lnTo>
                  <a:lnTo>
                    <a:pt x="21046" y="183052"/>
                  </a:lnTo>
                  <a:lnTo>
                    <a:pt x="13819" y="121856"/>
                  </a:lnTo>
                  <a:lnTo>
                    <a:pt x="14298" y="64708"/>
                  </a:lnTo>
                  <a:lnTo>
                    <a:pt x="20393" y="38835"/>
                  </a:lnTo>
                  <a:lnTo>
                    <a:pt x="30901" y="19537"/>
                  </a:lnTo>
                  <a:lnTo>
                    <a:pt x="46490" y="6281"/>
                  </a:lnTo>
                  <a:lnTo>
                    <a:pt x="55560" y="1108"/>
                  </a:lnTo>
                  <a:lnTo>
                    <a:pt x="63946" y="0"/>
                  </a:lnTo>
                  <a:lnTo>
                    <a:pt x="79504" y="5007"/>
                  </a:lnTo>
                  <a:lnTo>
                    <a:pt x="115790" y="28455"/>
                  </a:lnTo>
                  <a:lnTo>
                    <a:pt x="138164" y="55743"/>
                  </a:lnTo>
                  <a:lnTo>
                    <a:pt x="148364" y="75795"/>
                  </a:lnTo>
                  <a:lnTo>
                    <a:pt x="155095" y="112404"/>
                  </a:lnTo>
                  <a:lnTo>
                    <a:pt x="150429" y="132953"/>
                  </a:lnTo>
                  <a:lnTo>
                    <a:pt x="145910" y="141708"/>
                  </a:lnTo>
                  <a:lnTo>
                    <a:pt x="131529" y="154556"/>
                  </a:lnTo>
                  <a:lnTo>
                    <a:pt x="112270" y="162996"/>
                  </a:lnTo>
                  <a:lnTo>
                    <a:pt x="68017" y="168414"/>
                  </a:lnTo>
                  <a:lnTo>
                    <a:pt x="42115" y="1697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828137" y="2737409"/>
              <a:ext cx="92254" cy="118158"/>
            </a:xfrm>
            <a:custGeom>
              <a:avLst/>
              <a:gdLst/>
              <a:ahLst/>
              <a:cxnLst/>
              <a:rect l="0" t="0" r="0" b="0"/>
              <a:pathLst>
                <a:path w="92254" h="118158">
                  <a:moveTo>
                    <a:pt x="47385" y="0"/>
                  </a:moveTo>
                  <a:lnTo>
                    <a:pt x="6572" y="38256"/>
                  </a:lnTo>
                  <a:lnTo>
                    <a:pt x="0" y="60676"/>
                  </a:lnTo>
                  <a:lnTo>
                    <a:pt x="3319" y="83119"/>
                  </a:lnTo>
                  <a:lnTo>
                    <a:pt x="7479" y="94017"/>
                  </a:lnTo>
                  <a:lnTo>
                    <a:pt x="21460" y="109246"/>
                  </a:lnTo>
                  <a:lnTo>
                    <a:pt x="30102" y="114944"/>
                  </a:lnTo>
                  <a:lnTo>
                    <a:pt x="49063" y="118157"/>
                  </a:lnTo>
                  <a:lnTo>
                    <a:pt x="59032" y="117376"/>
                  </a:lnTo>
                  <a:lnTo>
                    <a:pt x="66848" y="112175"/>
                  </a:lnTo>
                  <a:lnTo>
                    <a:pt x="78652" y="93919"/>
                  </a:lnTo>
                  <a:lnTo>
                    <a:pt x="91875" y="62923"/>
                  </a:lnTo>
                  <a:lnTo>
                    <a:pt x="92253" y="52477"/>
                  </a:lnTo>
                  <a:lnTo>
                    <a:pt x="86434" y="31512"/>
                  </a:lnTo>
                  <a:lnTo>
                    <a:pt x="79168" y="19854"/>
                  </a:lnTo>
                  <a:lnTo>
                    <a:pt x="6844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70280" y="275846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7264"/>
                  </a:lnTo>
                  <a:lnTo>
                    <a:pt x="1170" y="8394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959750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075565" y="2779555"/>
              <a:ext cx="115814" cy="147368"/>
            </a:xfrm>
            <a:custGeom>
              <a:avLst/>
              <a:gdLst/>
              <a:ahLst/>
              <a:cxnLst/>
              <a:rect l="0" t="0" r="0" b="0"/>
              <a:pathLst>
                <a:path w="115814" h="147368">
                  <a:moveTo>
                    <a:pt x="0" y="21025"/>
                  </a:moveTo>
                  <a:lnTo>
                    <a:pt x="0" y="79642"/>
                  </a:lnTo>
                  <a:lnTo>
                    <a:pt x="5589" y="114432"/>
                  </a:lnTo>
                  <a:lnTo>
                    <a:pt x="7235" y="117222"/>
                  </a:lnTo>
                  <a:lnTo>
                    <a:pt x="8333" y="114402"/>
                  </a:lnTo>
                  <a:lnTo>
                    <a:pt x="11409" y="57628"/>
                  </a:lnTo>
                  <a:lnTo>
                    <a:pt x="20018" y="23681"/>
                  </a:lnTo>
                  <a:lnTo>
                    <a:pt x="30734" y="6218"/>
                  </a:lnTo>
                  <a:lnTo>
                    <a:pt x="38036" y="1795"/>
                  </a:lnTo>
                  <a:lnTo>
                    <a:pt x="55510" y="0"/>
                  </a:lnTo>
                  <a:lnTo>
                    <a:pt x="71854" y="6221"/>
                  </a:lnTo>
                  <a:lnTo>
                    <a:pt x="79488" y="11156"/>
                  </a:lnTo>
                  <a:lnTo>
                    <a:pt x="91090" y="29117"/>
                  </a:lnTo>
                  <a:lnTo>
                    <a:pt x="110651" y="92281"/>
                  </a:lnTo>
                  <a:lnTo>
                    <a:pt x="115813" y="1473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33492" y="2547896"/>
              <a:ext cx="36092" cy="368498"/>
            </a:xfrm>
            <a:custGeom>
              <a:avLst/>
              <a:gdLst/>
              <a:ahLst/>
              <a:cxnLst/>
              <a:rect l="0" t="0" r="0" b="0"/>
              <a:pathLst>
                <a:path w="36092" h="368498">
                  <a:moveTo>
                    <a:pt x="0" y="0"/>
                  </a:moveTo>
                  <a:lnTo>
                    <a:pt x="7236" y="27556"/>
                  </a:lnTo>
                  <a:lnTo>
                    <a:pt x="9553" y="73025"/>
                  </a:lnTo>
                  <a:lnTo>
                    <a:pt x="11409" y="136151"/>
                  </a:lnTo>
                  <a:lnTo>
                    <a:pt x="17678" y="198658"/>
                  </a:lnTo>
                  <a:lnTo>
                    <a:pt x="21226" y="252404"/>
                  </a:lnTo>
                  <a:lnTo>
                    <a:pt x="35580" y="314432"/>
                  </a:lnTo>
                  <a:lnTo>
                    <a:pt x="36091" y="336279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159792" y="2710763"/>
              <a:ext cx="200043" cy="16118"/>
            </a:xfrm>
            <a:custGeom>
              <a:avLst/>
              <a:gdLst/>
              <a:ahLst/>
              <a:cxnLst/>
              <a:rect l="0" t="0" r="0" b="0"/>
              <a:pathLst>
                <a:path w="200043" h="16118">
                  <a:moveTo>
                    <a:pt x="200042" y="5589"/>
                  </a:moveTo>
                  <a:lnTo>
                    <a:pt x="183274" y="0"/>
                  </a:lnTo>
                  <a:lnTo>
                    <a:pt x="130526" y="3272"/>
                  </a:lnTo>
                  <a:lnTo>
                    <a:pt x="76953" y="8251"/>
                  </a:lnTo>
                  <a:lnTo>
                    <a:pt x="17760" y="1508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517761" y="2766552"/>
              <a:ext cx="94758" cy="163880"/>
            </a:xfrm>
            <a:custGeom>
              <a:avLst/>
              <a:gdLst/>
              <a:ahLst/>
              <a:cxnLst/>
              <a:rect l="0" t="0" r="0" b="0"/>
              <a:pathLst>
                <a:path w="94758" h="163880">
                  <a:moveTo>
                    <a:pt x="0" y="44556"/>
                  </a:moveTo>
                  <a:lnTo>
                    <a:pt x="14654" y="97584"/>
                  </a:lnTo>
                  <a:lnTo>
                    <a:pt x="29367" y="145455"/>
                  </a:lnTo>
                  <a:lnTo>
                    <a:pt x="40738" y="163879"/>
                  </a:lnTo>
                  <a:lnTo>
                    <a:pt x="42367" y="163879"/>
                  </a:lnTo>
                  <a:lnTo>
                    <a:pt x="24435" y="107419"/>
                  </a:lnTo>
                  <a:lnTo>
                    <a:pt x="7002" y="55044"/>
                  </a:lnTo>
                  <a:lnTo>
                    <a:pt x="9352" y="34010"/>
                  </a:lnTo>
                  <a:lnTo>
                    <a:pt x="13254" y="23487"/>
                  </a:lnTo>
                  <a:lnTo>
                    <a:pt x="26948" y="8676"/>
                  </a:lnTo>
                  <a:lnTo>
                    <a:pt x="35513" y="3089"/>
                  </a:lnTo>
                  <a:lnTo>
                    <a:pt x="54388" y="0"/>
                  </a:lnTo>
                  <a:lnTo>
                    <a:pt x="94757" y="24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75690" y="283216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633576" y="2642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731999" y="2810935"/>
              <a:ext cx="131108" cy="310811"/>
            </a:xfrm>
            <a:custGeom>
              <a:avLst/>
              <a:gdLst/>
              <a:ahLst/>
              <a:cxnLst/>
              <a:rect l="0" t="0" r="0" b="0"/>
              <a:pathLst>
                <a:path w="131108" h="310811">
                  <a:moveTo>
                    <a:pt x="101618" y="115987"/>
                  </a:moveTo>
                  <a:lnTo>
                    <a:pt x="107684" y="83535"/>
                  </a:lnTo>
                  <a:lnTo>
                    <a:pt x="105095" y="62959"/>
                  </a:lnTo>
                  <a:lnTo>
                    <a:pt x="91470" y="31645"/>
                  </a:lnTo>
                  <a:lnTo>
                    <a:pt x="67026" y="5729"/>
                  </a:lnTo>
                  <a:lnTo>
                    <a:pt x="56329" y="1537"/>
                  </a:lnTo>
                  <a:lnTo>
                    <a:pt x="31967" y="0"/>
                  </a:lnTo>
                  <a:lnTo>
                    <a:pt x="22428" y="4737"/>
                  </a:lnTo>
                  <a:lnTo>
                    <a:pt x="8711" y="22479"/>
                  </a:lnTo>
                  <a:lnTo>
                    <a:pt x="0" y="58775"/>
                  </a:lnTo>
                  <a:lnTo>
                    <a:pt x="4202" y="79251"/>
                  </a:lnTo>
                  <a:lnTo>
                    <a:pt x="8598" y="87987"/>
                  </a:lnTo>
                  <a:lnTo>
                    <a:pt x="22841" y="100813"/>
                  </a:lnTo>
                  <a:lnTo>
                    <a:pt x="31553" y="105871"/>
                  </a:lnTo>
                  <a:lnTo>
                    <a:pt x="39699" y="106903"/>
                  </a:lnTo>
                  <a:lnTo>
                    <a:pt x="62345" y="101857"/>
                  </a:lnTo>
                  <a:lnTo>
                    <a:pt x="76754" y="108147"/>
                  </a:lnTo>
                  <a:lnTo>
                    <a:pt x="87838" y="121861"/>
                  </a:lnTo>
                  <a:lnTo>
                    <a:pt x="108209" y="176639"/>
                  </a:lnTo>
                  <a:lnTo>
                    <a:pt x="126128" y="231469"/>
                  </a:lnTo>
                  <a:lnTo>
                    <a:pt x="131107" y="268877"/>
                  </a:lnTo>
                  <a:lnTo>
                    <a:pt x="126033" y="289613"/>
                  </a:lnTo>
                  <a:lnTo>
                    <a:pt x="121404" y="298418"/>
                  </a:lnTo>
                  <a:lnTo>
                    <a:pt x="113639" y="304288"/>
                  </a:lnTo>
                  <a:lnTo>
                    <a:pt x="92533" y="310810"/>
                  </a:lnTo>
                  <a:lnTo>
                    <a:pt x="59931" y="308893"/>
                  </a:lnTo>
                  <a:lnTo>
                    <a:pt x="17390" y="2949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854674" y="2600538"/>
              <a:ext cx="164107" cy="357970"/>
            </a:xfrm>
            <a:custGeom>
              <a:avLst/>
              <a:gdLst/>
              <a:ahLst/>
              <a:cxnLst/>
              <a:rect l="0" t="0" r="0" b="0"/>
              <a:pathLst>
                <a:path w="164107" h="357970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37471" y="170717"/>
                  </a:lnTo>
                  <a:lnTo>
                    <a:pt x="47436" y="233460"/>
                  </a:lnTo>
                  <a:lnTo>
                    <a:pt x="60063" y="296590"/>
                  </a:lnTo>
                  <a:lnTo>
                    <a:pt x="62269" y="303012"/>
                  </a:lnTo>
                  <a:lnTo>
                    <a:pt x="64910" y="303784"/>
                  </a:lnTo>
                  <a:lnTo>
                    <a:pt x="67840" y="300789"/>
                  </a:lnTo>
                  <a:lnTo>
                    <a:pt x="78774" y="242297"/>
                  </a:lnTo>
                  <a:lnTo>
                    <a:pt x="85271" y="236401"/>
                  </a:lnTo>
                  <a:lnTo>
                    <a:pt x="94283" y="233640"/>
                  </a:lnTo>
                  <a:lnTo>
                    <a:pt x="104969" y="232969"/>
                  </a:lnTo>
                  <a:lnTo>
                    <a:pt x="123082" y="238463"/>
                  </a:lnTo>
                  <a:lnTo>
                    <a:pt x="131188" y="243203"/>
                  </a:lnTo>
                  <a:lnTo>
                    <a:pt x="153774" y="272232"/>
                  </a:lnTo>
                  <a:lnTo>
                    <a:pt x="164106" y="316058"/>
                  </a:lnTo>
                  <a:lnTo>
                    <a:pt x="163403" y="336612"/>
                  </a:lnTo>
                  <a:lnTo>
                    <a:pt x="15792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054716" y="2632124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4654" y="154167"/>
                  </a:lnTo>
                  <a:lnTo>
                    <a:pt x="20962" y="206534"/>
                  </a:lnTo>
                  <a:lnTo>
                    <a:pt x="29140" y="248767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949430" y="2705823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0" y="0"/>
                  </a:moveTo>
                  <a:lnTo>
                    <a:pt x="42692" y="14573"/>
                  </a:lnTo>
                  <a:lnTo>
                    <a:pt x="100898" y="38921"/>
                  </a:lnTo>
                  <a:lnTo>
                    <a:pt x="128681" y="54946"/>
                  </a:lnTo>
                  <a:lnTo>
                    <a:pt x="168456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68981" y="3727088"/>
            <a:ext cx="3747662" cy="684353"/>
            <a:chOff x="368981" y="3727088"/>
            <a:chExt cx="3747662" cy="684353"/>
          </a:xfrm>
        </p:grpSpPr>
        <p:sp>
          <p:nvSpPr>
            <p:cNvPr id="118" name="Freeform 117"/>
            <p:cNvSpPr/>
            <p:nvPr/>
          </p:nvSpPr>
          <p:spPr>
            <a:xfrm>
              <a:off x="368981" y="3888226"/>
              <a:ext cx="375765" cy="375816"/>
            </a:xfrm>
            <a:custGeom>
              <a:avLst/>
              <a:gdLst/>
              <a:ahLst/>
              <a:cxnLst/>
              <a:rect l="0" t="0" r="0" b="0"/>
              <a:pathLst>
                <a:path w="375765" h="375816">
                  <a:moveTo>
                    <a:pt x="41630" y="375815"/>
                  </a:moveTo>
                  <a:lnTo>
                    <a:pt x="34394" y="348259"/>
                  </a:lnTo>
                  <a:lnTo>
                    <a:pt x="28632" y="292037"/>
                  </a:lnTo>
                  <a:lnTo>
                    <a:pt x="16576" y="229935"/>
                  </a:lnTo>
                  <a:lnTo>
                    <a:pt x="10165" y="169748"/>
                  </a:lnTo>
                  <a:lnTo>
                    <a:pt x="1966" y="112799"/>
                  </a:lnTo>
                  <a:lnTo>
                    <a:pt x="0" y="56489"/>
                  </a:lnTo>
                  <a:lnTo>
                    <a:pt x="5970" y="34631"/>
                  </a:lnTo>
                  <a:lnTo>
                    <a:pt x="10838" y="25526"/>
                  </a:lnTo>
                  <a:lnTo>
                    <a:pt x="25605" y="12291"/>
                  </a:lnTo>
                  <a:lnTo>
                    <a:pt x="45036" y="3679"/>
                  </a:lnTo>
                  <a:lnTo>
                    <a:pt x="81114" y="0"/>
                  </a:lnTo>
                  <a:lnTo>
                    <a:pt x="136040" y="11712"/>
                  </a:lnTo>
                  <a:lnTo>
                    <a:pt x="192103" y="31611"/>
                  </a:lnTo>
                  <a:lnTo>
                    <a:pt x="250048" y="63896"/>
                  </a:lnTo>
                  <a:lnTo>
                    <a:pt x="311798" y="114027"/>
                  </a:lnTo>
                  <a:lnTo>
                    <a:pt x="359203" y="175899"/>
                  </a:lnTo>
                  <a:lnTo>
                    <a:pt x="372292" y="208566"/>
                  </a:lnTo>
                  <a:lnTo>
                    <a:pt x="375764" y="234022"/>
                  </a:lnTo>
                  <a:lnTo>
                    <a:pt x="371068" y="257813"/>
                  </a:lnTo>
                  <a:lnTo>
                    <a:pt x="343400" y="307273"/>
                  </a:lnTo>
                  <a:lnTo>
                    <a:pt x="324319" y="325074"/>
                  </a:lnTo>
                  <a:lnTo>
                    <a:pt x="271879" y="356178"/>
                  </a:lnTo>
                  <a:lnTo>
                    <a:pt x="216529" y="363488"/>
                  </a:lnTo>
                  <a:lnTo>
                    <a:pt x="155207" y="364931"/>
                  </a:lnTo>
                  <a:lnTo>
                    <a:pt x="95477" y="365217"/>
                  </a:lnTo>
                  <a:lnTo>
                    <a:pt x="73215" y="36528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3336" y="4042943"/>
              <a:ext cx="31587" cy="189513"/>
            </a:xfrm>
            <a:custGeom>
              <a:avLst/>
              <a:gdLst/>
              <a:ahLst/>
              <a:cxnLst/>
              <a:rect l="0" t="0" r="0" b="0"/>
              <a:pathLst>
                <a:path w="31587" h="189513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8547" y="169664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2808" y="3927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37036" y="4000829"/>
              <a:ext cx="210571" cy="229097"/>
            </a:xfrm>
            <a:custGeom>
              <a:avLst/>
              <a:gdLst/>
              <a:ahLst/>
              <a:cxnLst/>
              <a:rect l="0" t="0" r="0" b="0"/>
              <a:pathLst>
                <a:path w="210571" h="229097">
                  <a:moveTo>
                    <a:pt x="0" y="0"/>
                  </a:moveTo>
                  <a:lnTo>
                    <a:pt x="35916" y="62280"/>
                  </a:lnTo>
                  <a:lnTo>
                    <a:pt x="70298" y="119018"/>
                  </a:lnTo>
                  <a:lnTo>
                    <a:pt x="105299" y="174091"/>
                  </a:lnTo>
                  <a:lnTo>
                    <a:pt x="154419" y="227831"/>
                  </a:lnTo>
                  <a:lnTo>
                    <a:pt x="160268" y="229096"/>
                  </a:lnTo>
                  <a:lnTo>
                    <a:pt x="165337" y="226430"/>
                  </a:lnTo>
                  <a:lnTo>
                    <a:pt x="174089" y="214109"/>
                  </a:lnTo>
                  <a:lnTo>
                    <a:pt x="184423" y="186272"/>
                  </a:lnTo>
                  <a:lnTo>
                    <a:pt x="188507" y="135537"/>
                  </a:lnTo>
                  <a:lnTo>
                    <a:pt x="194903" y="80455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52891" y="402188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8616"/>
                  </a:lnTo>
                  <a:lnTo>
                    <a:pt x="8405" y="111621"/>
                  </a:lnTo>
                  <a:lnTo>
                    <a:pt x="18211" y="157099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231834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01566" y="3747861"/>
              <a:ext cx="346165" cy="452183"/>
            </a:xfrm>
            <a:custGeom>
              <a:avLst/>
              <a:gdLst/>
              <a:ahLst/>
              <a:cxnLst/>
              <a:rect l="0" t="0" r="0" b="0"/>
              <a:pathLst>
                <a:path w="346165" h="452183">
                  <a:moveTo>
                    <a:pt x="72423" y="316139"/>
                  </a:moveTo>
                  <a:lnTo>
                    <a:pt x="78012" y="299371"/>
                  </a:lnTo>
                  <a:lnTo>
                    <a:pt x="75899" y="266587"/>
                  </a:lnTo>
                  <a:lnTo>
                    <a:pt x="70061" y="258537"/>
                  </a:lnTo>
                  <a:lnTo>
                    <a:pt x="61490" y="253171"/>
                  </a:lnTo>
                  <a:lnTo>
                    <a:pt x="51096" y="249594"/>
                  </a:lnTo>
                  <a:lnTo>
                    <a:pt x="41828" y="249549"/>
                  </a:lnTo>
                  <a:lnTo>
                    <a:pt x="25290" y="255738"/>
                  </a:lnTo>
                  <a:lnTo>
                    <a:pt x="13261" y="269407"/>
                  </a:lnTo>
                  <a:lnTo>
                    <a:pt x="5185" y="288350"/>
                  </a:lnTo>
                  <a:lnTo>
                    <a:pt x="0" y="338639"/>
                  </a:lnTo>
                  <a:lnTo>
                    <a:pt x="4565" y="393633"/>
                  </a:lnTo>
                  <a:lnTo>
                    <a:pt x="13453" y="429957"/>
                  </a:lnTo>
                  <a:lnTo>
                    <a:pt x="19072" y="438811"/>
                  </a:lnTo>
                  <a:lnTo>
                    <a:pt x="34673" y="451768"/>
                  </a:lnTo>
                  <a:lnTo>
                    <a:pt x="42577" y="452182"/>
                  </a:lnTo>
                  <a:lnTo>
                    <a:pt x="50186" y="448948"/>
                  </a:lnTo>
                  <a:lnTo>
                    <a:pt x="64880" y="434827"/>
                  </a:lnTo>
                  <a:lnTo>
                    <a:pt x="79209" y="412953"/>
                  </a:lnTo>
                  <a:lnTo>
                    <a:pt x="94841" y="357562"/>
                  </a:lnTo>
                  <a:lnTo>
                    <a:pt x="99934" y="312712"/>
                  </a:lnTo>
                  <a:lnTo>
                    <a:pt x="105921" y="250783"/>
                  </a:lnTo>
                  <a:lnTo>
                    <a:pt x="111984" y="193439"/>
                  </a:lnTo>
                  <a:lnTo>
                    <a:pt x="113403" y="149301"/>
                  </a:lnTo>
                  <a:lnTo>
                    <a:pt x="114201" y="86161"/>
                  </a:lnTo>
                  <a:lnTo>
                    <a:pt x="113268" y="32228"/>
                  </a:lnTo>
                  <a:lnTo>
                    <a:pt x="108904" y="5122"/>
                  </a:lnTo>
                  <a:lnTo>
                    <a:pt x="106102" y="0"/>
                  </a:lnTo>
                  <a:lnTo>
                    <a:pt x="103065" y="94"/>
                  </a:lnTo>
                  <a:lnTo>
                    <a:pt x="99870" y="3667"/>
                  </a:lnTo>
                  <a:lnTo>
                    <a:pt x="99440" y="23234"/>
                  </a:lnTo>
                  <a:lnTo>
                    <a:pt x="102655" y="70255"/>
                  </a:lnTo>
                  <a:lnTo>
                    <a:pt x="109331" y="132258"/>
                  </a:lnTo>
                  <a:lnTo>
                    <a:pt x="112995" y="184057"/>
                  </a:lnTo>
                  <a:lnTo>
                    <a:pt x="119669" y="238269"/>
                  </a:lnTo>
                  <a:lnTo>
                    <a:pt x="129056" y="280198"/>
                  </a:lnTo>
                  <a:lnTo>
                    <a:pt x="134745" y="289839"/>
                  </a:lnTo>
                  <a:lnTo>
                    <a:pt x="150425" y="303670"/>
                  </a:lnTo>
                  <a:lnTo>
                    <a:pt x="158349" y="305486"/>
                  </a:lnTo>
                  <a:lnTo>
                    <a:pt x="165972" y="304358"/>
                  </a:lnTo>
                  <a:lnTo>
                    <a:pt x="220640" y="284443"/>
                  </a:lnTo>
                  <a:lnTo>
                    <a:pt x="271403" y="265821"/>
                  </a:lnTo>
                  <a:lnTo>
                    <a:pt x="310467" y="234802"/>
                  </a:lnTo>
                  <a:lnTo>
                    <a:pt x="326359" y="208591"/>
                  </a:lnTo>
                  <a:lnTo>
                    <a:pt x="325942" y="199986"/>
                  </a:lnTo>
                  <a:lnTo>
                    <a:pt x="322154" y="191910"/>
                  </a:lnTo>
                  <a:lnTo>
                    <a:pt x="316119" y="184187"/>
                  </a:lnTo>
                  <a:lnTo>
                    <a:pt x="307417" y="180208"/>
                  </a:lnTo>
                  <a:lnTo>
                    <a:pt x="285270" y="178906"/>
                  </a:lnTo>
                  <a:lnTo>
                    <a:pt x="275152" y="182536"/>
                  </a:lnTo>
                  <a:lnTo>
                    <a:pt x="257671" y="195929"/>
                  </a:lnTo>
                  <a:lnTo>
                    <a:pt x="228555" y="233122"/>
                  </a:lnTo>
                  <a:lnTo>
                    <a:pt x="215521" y="265025"/>
                  </a:lnTo>
                  <a:lnTo>
                    <a:pt x="212309" y="302423"/>
                  </a:lnTo>
                  <a:lnTo>
                    <a:pt x="219416" y="336252"/>
                  </a:lnTo>
                  <a:lnTo>
                    <a:pt x="229780" y="357833"/>
                  </a:lnTo>
                  <a:lnTo>
                    <a:pt x="245305" y="372884"/>
                  </a:lnTo>
                  <a:lnTo>
                    <a:pt x="283867" y="392078"/>
                  </a:lnTo>
                  <a:lnTo>
                    <a:pt x="304439" y="393564"/>
                  </a:lnTo>
                  <a:lnTo>
                    <a:pt x="346164" y="38983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16227" y="3727088"/>
              <a:ext cx="196927" cy="412126"/>
            </a:xfrm>
            <a:custGeom>
              <a:avLst/>
              <a:gdLst/>
              <a:ahLst/>
              <a:cxnLst/>
              <a:rect l="0" t="0" r="0" b="0"/>
              <a:pathLst>
                <a:path w="196927" h="412126">
                  <a:moveTo>
                    <a:pt x="0" y="0"/>
                  </a:moveTo>
                  <a:lnTo>
                    <a:pt x="0" y="58616"/>
                  </a:lnTo>
                  <a:lnTo>
                    <a:pt x="8406" y="121196"/>
                  </a:lnTo>
                  <a:lnTo>
                    <a:pt x="16789" y="173690"/>
                  </a:lnTo>
                  <a:lnTo>
                    <a:pt x="20962" y="229668"/>
                  </a:lnTo>
                  <a:lnTo>
                    <a:pt x="29141" y="288042"/>
                  </a:lnTo>
                  <a:lnTo>
                    <a:pt x="33981" y="338029"/>
                  </a:lnTo>
                  <a:lnTo>
                    <a:pt x="39704" y="386766"/>
                  </a:lnTo>
                  <a:lnTo>
                    <a:pt x="40508" y="401733"/>
                  </a:lnTo>
                  <a:lnTo>
                    <a:pt x="38704" y="409372"/>
                  </a:lnTo>
                  <a:lnTo>
                    <a:pt x="35161" y="412125"/>
                  </a:lnTo>
                  <a:lnTo>
                    <a:pt x="30460" y="411621"/>
                  </a:lnTo>
                  <a:lnTo>
                    <a:pt x="27326" y="405435"/>
                  </a:lnTo>
                  <a:lnTo>
                    <a:pt x="23843" y="382964"/>
                  </a:lnTo>
                  <a:lnTo>
                    <a:pt x="27472" y="348607"/>
                  </a:lnTo>
                  <a:lnTo>
                    <a:pt x="35997" y="330021"/>
                  </a:lnTo>
                  <a:lnTo>
                    <a:pt x="71912" y="268398"/>
                  </a:lnTo>
                  <a:lnTo>
                    <a:pt x="97347" y="251751"/>
                  </a:lnTo>
                  <a:lnTo>
                    <a:pt x="123204" y="249539"/>
                  </a:lnTo>
                  <a:lnTo>
                    <a:pt x="138288" y="250588"/>
                  </a:lnTo>
                  <a:lnTo>
                    <a:pt x="150684" y="255966"/>
                  </a:lnTo>
                  <a:lnTo>
                    <a:pt x="170696" y="274420"/>
                  </a:lnTo>
                  <a:lnTo>
                    <a:pt x="189527" y="305527"/>
                  </a:lnTo>
                  <a:lnTo>
                    <a:pt x="196926" y="342560"/>
                  </a:lnTo>
                  <a:lnTo>
                    <a:pt x="193530" y="377580"/>
                  </a:lnTo>
                  <a:lnTo>
                    <a:pt x="187512" y="386251"/>
                  </a:lnTo>
                  <a:lnTo>
                    <a:pt x="168346" y="399005"/>
                  </a:lnTo>
                  <a:lnTo>
                    <a:pt x="144231" y="402333"/>
                  </a:lnTo>
                  <a:lnTo>
                    <a:pt x="110586" y="397630"/>
                  </a:lnTo>
                  <a:lnTo>
                    <a:pt x="84228" y="38955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68911" y="3937658"/>
              <a:ext cx="52644" cy="168457"/>
            </a:xfrm>
            <a:custGeom>
              <a:avLst/>
              <a:gdLst/>
              <a:ahLst/>
              <a:cxnLst/>
              <a:rect l="0" t="0" r="0" b="0"/>
              <a:pathLst>
                <a:path w="52644" h="168457">
                  <a:moveTo>
                    <a:pt x="0" y="0"/>
                  </a:moveTo>
                  <a:lnTo>
                    <a:pt x="2340" y="39687"/>
                  </a:lnTo>
                  <a:lnTo>
                    <a:pt x="29309" y="100026"/>
                  </a:lnTo>
                  <a:lnTo>
                    <a:pt x="48761" y="150996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89969" y="3916601"/>
              <a:ext cx="147399" cy="494840"/>
            </a:xfrm>
            <a:custGeom>
              <a:avLst/>
              <a:gdLst/>
              <a:ahLst/>
              <a:cxnLst/>
              <a:rect l="0" t="0" r="0" b="0"/>
              <a:pathLst>
                <a:path w="147399" h="494840">
                  <a:moveTo>
                    <a:pt x="147398" y="0"/>
                  </a:moveTo>
                  <a:lnTo>
                    <a:pt x="132744" y="55141"/>
                  </a:lnTo>
                  <a:lnTo>
                    <a:pt x="119201" y="107208"/>
                  </a:lnTo>
                  <a:lnTo>
                    <a:pt x="108758" y="161617"/>
                  </a:lnTo>
                  <a:lnTo>
                    <a:pt x="98255" y="218682"/>
                  </a:lnTo>
                  <a:lnTo>
                    <a:pt x="84225" y="271184"/>
                  </a:lnTo>
                  <a:lnTo>
                    <a:pt x="66680" y="326047"/>
                  </a:lnTo>
                  <a:lnTo>
                    <a:pt x="49132" y="378981"/>
                  </a:lnTo>
                  <a:lnTo>
                    <a:pt x="33925" y="43560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12157" y="3862309"/>
              <a:ext cx="214807" cy="222749"/>
            </a:xfrm>
            <a:custGeom>
              <a:avLst/>
              <a:gdLst/>
              <a:ahLst/>
              <a:cxnLst/>
              <a:rect l="0" t="0" r="0" b="0"/>
              <a:pathLst>
                <a:path w="214807" h="222749">
                  <a:moveTo>
                    <a:pt x="162164" y="106934"/>
                  </a:moveTo>
                  <a:lnTo>
                    <a:pt x="147510" y="44842"/>
                  </a:lnTo>
                  <a:lnTo>
                    <a:pt x="131826" y="18087"/>
                  </a:lnTo>
                  <a:lnTo>
                    <a:pt x="115925" y="5835"/>
                  </a:lnTo>
                  <a:lnTo>
                    <a:pt x="106772" y="930"/>
                  </a:lnTo>
                  <a:lnTo>
                    <a:pt x="97160" y="0"/>
                  </a:lnTo>
                  <a:lnTo>
                    <a:pt x="77121" y="5206"/>
                  </a:lnTo>
                  <a:lnTo>
                    <a:pt x="59636" y="18438"/>
                  </a:lnTo>
                  <a:lnTo>
                    <a:pt x="29348" y="61117"/>
                  </a:lnTo>
                  <a:lnTo>
                    <a:pt x="9240" y="113438"/>
                  </a:lnTo>
                  <a:lnTo>
                    <a:pt x="0" y="150196"/>
                  </a:lnTo>
                  <a:lnTo>
                    <a:pt x="1574" y="180754"/>
                  </a:lnTo>
                  <a:lnTo>
                    <a:pt x="9292" y="204474"/>
                  </a:lnTo>
                  <a:lnTo>
                    <a:pt x="14626" y="214075"/>
                  </a:lnTo>
                  <a:lnTo>
                    <a:pt x="21691" y="218136"/>
                  </a:lnTo>
                  <a:lnTo>
                    <a:pt x="29911" y="218503"/>
                  </a:lnTo>
                  <a:lnTo>
                    <a:pt x="38900" y="216409"/>
                  </a:lnTo>
                  <a:lnTo>
                    <a:pt x="46063" y="210333"/>
                  </a:lnTo>
                  <a:lnTo>
                    <a:pt x="61733" y="179425"/>
                  </a:lnTo>
                  <a:lnTo>
                    <a:pt x="81160" y="118921"/>
                  </a:lnTo>
                  <a:lnTo>
                    <a:pt x="91889" y="86310"/>
                  </a:lnTo>
                  <a:lnTo>
                    <a:pt x="94257" y="83826"/>
                  </a:lnTo>
                  <a:lnTo>
                    <a:pt x="95836" y="86849"/>
                  </a:lnTo>
                  <a:lnTo>
                    <a:pt x="103958" y="119734"/>
                  </a:lnTo>
                  <a:lnTo>
                    <a:pt x="125233" y="158856"/>
                  </a:lnTo>
                  <a:lnTo>
                    <a:pt x="147452" y="182890"/>
                  </a:lnTo>
                  <a:lnTo>
                    <a:pt x="189457" y="208852"/>
                  </a:lnTo>
                  <a:lnTo>
                    <a:pt x="214806" y="22274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379675" y="3905923"/>
              <a:ext cx="97876" cy="483445"/>
            </a:xfrm>
            <a:custGeom>
              <a:avLst/>
              <a:gdLst/>
              <a:ahLst/>
              <a:cxnLst/>
              <a:rect l="0" t="0" r="0" b="0"/>
              <a:pathLst>
                <a:path w="97876" h="483445">
                  <a:moveTo>
                    <a:pt x="10501" y="242305"/>
                  </a:moveTo>
                  <a:lnTo>
                    <a:pt x="18834" y="279782"/>
                  </a:lnTo>
                  <a:lnTo>
                    <a:pt x="20596" y="336795"/>
                  </a:lnTo>
                  <a:lnTo>
                    <a:pt x="20901" y="387155"/>
                  </a:lnTo>
                  <a:lnTo>
                    <a:pt x="21004" y="448168"/>
                  </a:lnTo>
                  <a:lnTo>
                    <a:pt x="22192" y="482936"/>
                  </a:lnTo>
                  <a:lnTo>
                    <a:pt x="24144" y="483444"/>
                  </a:lnTo>
                  <a:lnTo>
                    <a:pt x="26615" y="480273"/>
                  </a:lnTo>
                  <a:lnTo>
                    <a:pt x="26242" y="464272"/>
                  </a:lnTo>
                  <a:lnTo>
                    <a:pt x="14480" y="407366"/>
                  </a:lnTo>
                  <a:lnTo>
                    <a:pt x="10510" y="357502"/>
                  </a:lnTo>
                  <a:lnTo>
                    <a:pt x="2401" y="304314"/>
                  </a:lnTo>
                  <a:lnTo>
                    <a:pt x="692" y="256778"/>
                  </a:lnTo>
                  <a:lnTo>
                    <a:pt x="186" y="195121"/>
                  </a:lnTo>
                  <a:lnTo>
                    <a:pt x="67" y="151144"/>
                  </a:lnTo>
                  <a:lnTo>
                    <a:pt x="0" y="94671"/>
                  </a:lnTo>
                  <a:lnTo>
                    <a:pt x="3097" y="36194"/>
                  </a:lnTo>
                  <a:lnTo>
                    <a:pt x="5566" y="24179"/>
                  </a:lnTo>
                  <a:lnTo>
                    <a:pt x="10720" y="14999"/>
                  </a:lnTo>
                  <a:lnTo>
                    <a:pt x="25806" y="1680"/>
                  </a:lnTo>
                  <a:lnTo>
                    <a:pt x="34742" y="0"/>
                  </a:lnTo>
                  <a:lnTo>
                    <a:pt x="54030" y="4372"/>
                  </a:lnTo>
                  <a:lnTo>
                    <a:pt x="79030" y="19988"/>
                  </a:lnTo>
                  <a:lnTo>
                    <a:pt x="90871" y="35872"/>
                  </a:lnTo>
                  <a:lnTo>
                    <a:pt x="95667" y="45022"/>
                  </a:lnTo>
                  <a:lnTo>
                    <a:pt x="97875" y="64546"/>
                  </a:lnTo>
                  <a:lnTo>
                    <a:pt x="89761" y="111265"/>
                  </a:lnTo>
                  <a:lnTo>
                    <a:pt x="74669" y="146156"/>
                  </a:lnTo>
                  <a:lnTo>
                    <a:pt x="67318" y="153640"/>
                  </a:lnTo>
                  <a:lnTo>
                    <a:pt x="31558" y="16860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65855" y="3874487"/>
              <a:ext cx="156869" cy="205669"/>
            </a:xfrm>
            <a:custGeom>
              <a:avLst/>
              <a:gdLst/>
              <a:ahLst/>
              <a:cxnLst/>
              <a:rect l="0" t="0" r="0" b="0"/>
              <a:pathLst>
                <a:path w="156869" h="205669">
                  <a:moveTo>
                    <a:pt x="108590" y="0"/>
                  </a:moveTo>
                  <a:lnTo>
                    <a:pt x="64628" y="14654"/>
                  </a:lnTo>
                  <a:lnTo>
                    <a:pt x="47717" y="27570"/>
                  </a:lnTo>
                  <a:lnTo>
                    <a:pt x="11797" y="74557"/>
                  </a:lnTo>
                  <a:lnTo>
                    <a:pt x="2010" y="95137"/>
                  </a:lnTo>
                  <a:lnTo>
                    <a:pt x="0" y="119102"/>
                  </a:lnTo>
                  <a:lnTo>
                    <a:pt x="8241" y="167026"/>
                  </a:lnTo>
                  <a:lnTo>
                    <a:pt x="23355" y="194028"/>
                  </a:lnTo>
                  <a:lnTo>
                    <a:pt x="31880" y="199542"/>
                  </a:lnTo>
                  <a:lnTo>
                    <a:pt x="53829" y="205668"/>
                  </a:lnTo>
                  <a:lnTo>
                    <a:pt x="86906" y="203528"/>
                  </a:lnTo>
                  <a:lnTo>
                    <a:pt x="118933" y="189896"/>
                  </a:lnTo>
                  <a:lnTo>
                    <a:pt x="145060" y="171039"/>
                  </a:lnTo>
                  <a:lnTo>
                    <a:pt x="154045" y="151276"/>
                  </a:lnTo>
                  <a:lnTo>
                    <a:pt x="156868" y="126895"/>
                  </a:lnTo>
                  <a:lnTo>
                    <a:pt x="150711" y="88031"/>
                  </a:lnTo>
                  <a:lnTo>
                    <a:pt x="140569" y="64861"/>
                  </a:lnTo>
                  <a:lnTo>
                    <a:pt x="125142" y="49104"/>
                  </a:lnTo>
                  <a:lnTo>
                    <a:pt x="110097" y="38202"/>
                  </a:lnTo>
                  <a:lnTo>
                    <a:pt x="98062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20313" y="3800787"/>
              <a:ext cx="151329" cy="236369"/>
            </a:xfrm>
            <a:custGeom>
              <a:avLst/>
              <a:gdLst/>
              <a:ahLst/>
              <a:cxnLst/>
              <a:rect l="0" t="0" r="0" b="0"/>
              <a:pathLst>
                <a:path w="151329" h="236369">
                  <a:moveTo>
                    <a:pt x="96288" y="0"/>
                  </a:moveTo>
                  <a:lnTo>
                    <a:pt x="46736" y="20244"/>
                  </a:lnTo>
                  <a:lnTo>
                    <a:pt x="27082" y="39023"/>
                  </a:lnTo>
                  <a:lnTo>
                    <a:pt x="989" y="83618"/>
                  </a:lnTo>
                  <a:lnTo>
                    <a:pt x="0" y="93180"/>
                  </a:lnTo>
                  <a:lnTo>
                    <a:pt x="5140" y="110044"/>
                  </a:lnTo>
                  <a:lnTo>
                    <a:pt x="18343" y="122218"/>
                  </a:lnTo>
                  <a:lnTo>
                    <a:pt x="72765" y="143347"/>
                  </a:lnTo>
                  <a:lnTo>
                    <a:pt x="127549" y="166955"/>
                  </a:lnTo>
                  <a:lnTo>
                    <a:pt x="142547" y="182997"/>
                  </a:lnTo>
                  <a:lnTo>
                    <a:pt x="148184" y="192188"/>
                  </a:lnTo>
                  <a:lnTo>
                    <a:pt x="151328" y="211759"/>
                  </a:lnTo>
                  <a:lnTo>
                    <a:pt x="150529" y="221891"/>
                  </a:lnTo>
                  <a:lnTo>
                    <a:pt x="145317" y="228646"/>
                  </a:lnTo>
                  <a:lnTo>
                    <a:pt x="127047" y="236151"/>
                  </a:lnTo>
                  <a:lnTo>
                    <a:pt x="106449" y="236368"/>
                  </a:lnTo>
                  <a:lnTo>
                    <a:pt x="56465" y="226186"/>
                  </a:lnTo>
                  <a:lnTo>
                    <a:pt x="33117" y="23162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06114" y="39797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443949" y="3569160"/>
            <a:ext cx="2392326" cy="746841"/>
            <a:chOff x="4443949" y="3569160"/>
            <a:chExt cx="2392326" cy="746841"/>
          </a:xfrm>
        </p:grpSpPr>
        <p:sp>
          <p:nvSpPr>
            <p:cNvPr id="134" name="Freeform 133"/>
            <p:cNvSpPr/>
            <p:nvPr/>
          </p:nvSpPr>
          <p:spPr>
            <a:xfrm>
              <a:off x="4443949" y="3756705"/>
              <a:ext cx="195821" cy="559296"/>
            </a:xfrm>
            <a:custGeom>
              <a:avLst/>
              <a:gdLst/>
              <a:ahLst/>
              <a:cxnLst/>
              <a:rect l="0" t="0" r="0" b="0"/>
              <a:pathLst>
                <a:path w="195821" h="559296">
                  <a:moveTo>
                    <a:pt x="9605" y="149367"/>
                  </a:moveTo>
                  <a:lnTo>
                    <a:pt x="27564" y="203242"/>
                  </a:lnTo>
                  <a:lnTo>
                    <a:pt x="44754" y="265993"/>
                  </a:lnTo>
                  <a:lnTo>
                    <a:pt x="49656" y="315594"/>
                  </a:lnTo>
                  <a:lnTo>
                    <a:pt x="56697" y="372925"/>
                  </a:lnTo>
                  <a:lnTo>
                    <a:pt x="60603" y="428776"/>
                  </a:lnTo>
                  <a:lnTo>
                    <a:pt x="69158" y="484409"/>
                  </a:lnTo>
                  <a:lnTo>
                    <a:pt x="72062" y="539245"/>
                  </a:lnTo>
                  <a:lnTo>
                    <a:pt x="71288" y="558953"/>
                  </a:lnTo>
                  <a:lnTo>
                    <a:pt x="69445" y="559295"/>
                  </a:lnTo>
                  <a:lnTo>
                    <a:pt x="67046" y="556013"/>
                  </a:lnTo>
                  <a:lnTo>
                    <a:pt x="57080" y="496998"/>
                  </a:lnTo>
                  <a:lnTo>
                    <a:pt x="44373" y="436751"/>
                  </a:lnTo>
                  <a:lnTo>
                    <a:pt x="34074" y="379967"/>
                  </a:lnTo>
                  <a:lnTo>
                    <a:pt x="23614" y="327917"/>
                  </a:lnTo>
                  <a:lnTo>
                    <a:pt x="9599" y="271464"/>
                  </a:lnTo>
                  <a:lnTo>
                    <a:pt x="2194" y="221809"/>
                  </a:lnTo>
                  <a:lnTo>
                    <a:pt x="0" y="173171"/>
                  </a:lnTo>
                  <a:lnTo>
                    <a:pt x="4848" y="114815"/>
                  </a:lnTo>
                  <a:lnTo>
                    <a:pt x="17071" y="52162"/>
                  </a:lnTo>
                  <a:lnTo>
                    <a:pt x="23842" y="26616"/>
                  </a:lnTo>
                  <a:lnTo>
                    <a:pt x="29625" y="17230"/>
                  </a:lnTo>
                  <a:lnTo>
                    <a:pt x="45409" y="3682"/>
                  </a:lnTo>
                  <a:lnTo>
                    <a:pt x="67242" y="0"/>
                  </a:lnTo>
                  <a:lnTo>
                    <a:pt x="91373" y="3433"/>
                  </a:lnTo>
                  <a:lnTo>
                    <a:pt x="113797" y="12758"/>
                  </a:lnTo>
                  <a:lnTo>
                    <a:pt x="140563" y="36751"/>
                  </a:lnTo>
                  <a:lnTo>
                    <a:pt x="176633" y="84705"/>
                  </a:lnTo>
                  <a:lnTo>
                    <a:pt x="191936" y="125399"/>
                  </a:lnTo>
                  <a:lnTo>
                    <a:pt x="195820" y="165922"/>
                  </a:lnTo>
                  <a:lnTo>
                    <a:pt x="192583" y="189480"/>
                  </a:lnTo>
                  <a:lnTo>
                    <a:pt x="181006" y="208529"/>
                  </a:lnTo>
                  <a:lnTo>
                    <a:pt x="162992" y="223624"/>
                  </a:lnTo>
                  <a:lnTo>
                    <a:pt x="128883" y="237530"/>
                  </a:lnTo>
                  <a:lnTo>
                    <a:pt x="93833" y="24412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13461" y="3769202"/>
              <a:ext cx="412840" cy="210737"/>
            </a:xfrm>
            <a:custGeom>
              <a:avLst/>
              <a:gdLst/>
              <a:ahLst/>
              <a:cxnLst/>
              <a:rect l="0" t="0" r="0" b="0"/>
              <a:pathLst>
                <a:path w="412840" h="210737">
                  <a:moveTo>
                    <a:pt x="108591" y="21057"/>
                  </a:moveTo>
                  <a:lnTo>
                    <a:pt x="91823" y="26646"/>
                  </a:lnTo>
                  <a:lnTo>
                    <a:pt x="74232" y="26270"/>
                  </a:lnTo>
                  <a:lnTo>
                    <a:pt x="64628" y="24533"/>
                  </a:lnTo>
                  <a:lnTo>
                    <a:pt x="55885" y="25714"/>
                  </a:lnTo>
                  <a:lnTo>
                    <a:pt x="39932" y="33265"/>
                  </a:lnTo>
                  <a:lnTo>
                    <a:pt x="17797" y="56260"/>
                  </a:lnTo>
                  <a:lnTo>
                    <a:pt x="2010" y="85299"/>
                  </a:lnTo>
                  <a:lnTo>
                    <a:pt x="0" y="105761"/>
                  </a:lnTo>
                  <a:lnTo>
                    <a:pt x="8242" y="147493"/>
                  </a:lnTo>
                  <a:lnTo>
                    <a:pt x="23355" y="179012"/>
                  </a:lnTo>
                  <a:lnTo>
                    <a:pt x="48241" y="204989"/>
                  </a:lnTo>
                  <a:lnTo>
                    <a:pt x="57829" y="209188"/>
                  </a:lnTo>
                  <a:lnTo>
                    <a:pt x="77841" y="210736"/>
                  </a:lnTo>
                  <a:lnTo>
                    <a:pt x="108838" y="199441"/>
                  </a:lnTo>
                  <a:lnTo>
                    <a:pt x="134660" y="175687"/>
                  </a:lnTo>
                  <a:lnTo>
                    <a:pt x="143574" y="153342"/>
                  </a:lnTo>
                  <a:lnTo>
                    <a:pt x="146366" y="127814"/>
                  </a:lnTo>
                  <a:lnTo>
                    <a:pt x="135633" y="64982"/>
                  </a:lnTo>
                  <a:lnTo>
                    <a:pt x="130129" y="56190"/>
                  </a:lnTo>
                  <a:lnTo>
                    <a:pt x="112632" y="41735"/>
                  </a:lnTo>
                  <a:lnTo>
                    <a:pt x="137892" y="61922"/>
                  </a:lnTo>
                  <a:lnTo>
                    <a:pt x="175149" y="119649"/>
                  </a:lnTo>
                  <a:lnTo>
                    <a:pt x="190572" y="147365"/>
                  </a:lnTo>
                  <a:lnTo>
                    <a:pt x="207028" y="163371"/>
                  </a:lnTo>
                  <a:lnTo>
                    <a:pt x="215160" y="166236"/>
                  </a:lnTo>
                  <a:lnTo>
                    <a:pt x="222921" y="165806"/>
                  </a:lnTo>
                  <a:lnTo>
                    <a:pt x="230434" y="163180"/>
                  </a:lnTo>
                  <a:lnTo>
                    <a:pt x="245021" y="150903"/>
                  </a:lnTo>
                  <a:lnTo>
                    <a:pt x="252187" y="142716"/>
                  </a:lnTo>
                  <a:lnTo>
                    <a:pt x="260148" y="121141"/>
                  </a:lnTo>
                  <a:lnTo>
                    <a:pt x="262272" y="108836"/>
                  </a:lnTo>
                  <a:lnTo>
                    <a:pt x="267197" y="102973"/>
                  </a:lnTo>
                  <a:lnTo>
                    <a:pt x="273989" y="101404"/>
                  </a:lnTo>
                  <a:lnTo>
                    <a:pt x="282027" y="102698"/>
                  </a:lnTo>
                  <a:lnTo>
                    <a:pt x="288556" y="107069"/>
                  </a:lnTo>
                  <a:lnTo>
                    <a:pt x="324696" y="149433"/>
                  </a:lnTo>
                  <a:lnTo>
                    <a:pt x="342678" y="159221"/>
                  </a:lnTo>
                  <a:lnTo>
                    <a:pt x="362368" y="161232"/>
                  </a:lnTo>
                  <a:lnTo>
                    <a:pt x="372532" y="160130"/>
                  </a:lnTo>
                  <a:lnTo>
                    <a:pt x="380478" y="155887"/>
                  </a:lnTo>
                  <a:lnTo>
                    <a:pt x="392426" y="141812"/>
                  </a:lnTo>
                  <a:lnTo>
                    <a:pt x="405730" y="114158"/>
                  </a:lnTo>
                  <a:lnTo>
                    <a:pt x="412839" y="51500"/>
                  </a:lnTo>
                  <a:lnTo>
                    <a:pt x="412268" y="27568"/>
                  </a:lnTo>
                  <a:lnTo>
                    <a:pt x="403389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190549" y="3742277"/>
              <a:ext cx="128805" cy="153268"/>
            </a:xfrm>
            <a:custGeom>
              <a:avLst/>
              <a:gdLst/>
              <a:ahLst/>
              <a:cxnLst/>
              <a:rect l="0" t="0" r="0" b="0"/>
              <a:pathLst>
                <a:path w="128805" h="153268">
                  <a:moveTo>
                    <a:pt x="0" y="100624"/>
                  </a:moveTo>
                  <a:lnTo>
                    <a:pt x="16767" y="95035"/>
                  </a:lnTo>
                  <a:lnTo>
                    <a:pt x="34358" y="95411"/>
                  </a:lnTo>
                  <a:lnTo>
                    <a:pt x="53875" y="97137"/>
                  </a:lnTo>
                  <a:lnTo>
                    <a:pt x="105447" y="85665"/>
                  </a:lnTo>
                  <a:lnTo>
                    <a:pt x="113582" y="80123"/>
                  </a:lnTo>
                  <a:lnTo>
                    <a:pt x="125740" y="64606"/>
                  </a:lnTo>
                  <a:lnTo>
                    <a:pt x="128804" y="46011"/>
                  </a:lnTo>
                  <a:lnTo>
                    <a:pt x="127983" y="36140"/>
                  </a:lnTo>
                  <a:lnTo>
                    <a:pt x="117713" y="18932"/>
                  </a:lnTo>
                  <a:lnTo>
                    <a:pt x="110061" y="11068"/>
                  </a:lnTo>
                  <a:lnTo>
                    <a:pt x="89080" y="2330"/>
                  </a:lnTo>
                  <a:lnTo>
                    <a:pt x="76934" y="0"/>
                  </a:lnTo>
                  <a:lnTo>
                    <a:pt x="54080" y="3650"/>
                  </a:lnTo>
                  <a:lnTo>
                    <a:pt x="43073" y="7898"/>
                  </a:lnTo>
                  <a:lnTo>
                    <a:pt x="27722" y="21978"/>
                  </a:lnTo>
                  <a:lnTo>
                    <a:pt x="21991" y="30646"/>
                  </a:lnTo>
                  <a:lnTo>
                    <a:pt x="13925" y="65202"/>
                  </a:lnTo>
                  <a:lnTo>
                    <a:pt x="17124" y="105076"/>
                  </a:lnTo>
                  <a:lnTo>
                    <a:pt x="21944" y="115291"/>
                  </a:lnTo>
                  <a:lnTo>
                    <a:pt x="36659" y="129759"/>
                  </a:lnTo>
                  <a:lnTo>
                    <a:pt x="64674" y="144482"/>
                  </a:lnTo>
                  <a:lnTo>
                    <a:pt x="126342" y="15326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22176" y="3748145"/>
              <a:ext cx="126343" cy="196348"/>
            </a:xfrm>
            <a:custGeom>
              <a:avLst/>
              <a:gdLst/>
              <a:ahLst/>
              <a:cxnLst/>
              <a:rect l="0" t="0" r="0" b="0"/>
              <a:pathLst>
                <a:path w="126343" h="196348">
                  <a:moveTo>
                    <a:pt x="0" y="63171"/>
                  </a:moveTo>
                  <a:lnTo>
                    <a:pt x="27511" y="117046"/>
                  </a:lnTo>
                  <a:lnTo>
                    <a:pt x="50253" y="177922"/>
                  </a:lnTo>
                  <a:lnTo>
                    <a:pt x="61719" y="194500"/>
                  </a:lnTo>
                  <a:lnTo>
                    <a:pt x="64542" y="196347"/>
                  </a:lnTo>
                  <a:lnTo>
                    <a:pt x="65255" y="194069"/>
                  </a:lnTo>
                  <a:lnTo>
                    <a:pt x="48639" y="135904"/>
                  </a:lnTo>
                  <a:lnTo>
                    <a:pt x="37337" y="94565"/>
                  </a:lnTo>
                  <a:lnTo>
                    <a:pt x="39211" y="73615"/>
                  </a:lnTo>
                  <a:lnTo>
                    <a:pt x="52432" y="42089"/>
                  </a:lnTo>
                  <a:lnTo>
                    <a:pt x="67757" y="272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82861" y="3769202"/>
              <a:ext cx="132722" cy="157943"/>
            </a:xfrm>
            <a:custGeom>
              <a:avLst/>
              <a:gdLst/>
              <a:ahLst/>
              <a:cxnLst/>
              <a:rect l="0" t="0" r="0" b="0"/>
              <a:pathLst>
                <a:path w="132722" h="157943">
                  <a:moveTo>
                    <a:pt x="60455" y="10528"/>
                  </a:moveTo>
                  <a:lnTo>
                    <a:pt x="43687" y="4939"/>
                  </a:lnTo>
                  <a:lnTo>
                    <a:pt x="36408" y="6802"/>
                  </a:lnTo>
                  <a:lnTo>
                    <a:pt x="22081" y="18231"/>
                  </a:lnTo>
                  <a:lnTo>
                    <a:pt x="6451" y="49985"/>
                  </a:lnTo>
                  <a:lnTo>
                    <a:pt x="0" y="89030"/>
                  </a:lnTo>
                  <a:lnTo>
                    <a:pt x="4730" y="113268"/>
                  </a:lnTo>
                  <a:lnTo>
                    <a:pt x="20547" y="143525"/>
                  </a:lnTo>
                  <a:lnTo>
                    <a:pt x="26831" y="151835"/>
                  </a:lnTo>
                  <a:lnTo>
                    <a:pt x="35699" y="156206"/>
                  </a:lnTo>
                  <a:lnTo>
                    <a:pt x="58031" y="157942"/>
                  </a:lnTo>
                  <a:lnTo>
                    <a:pt x="91322" y="146753"/>
                  </a:lnTo>
                  <a:lnTo>
                    <a:pt x="117824" y="128620"/>
                  </a:lnTo>
                  <a:lnTo>
                    <a:pt x="126897" y="109027"/>
                  </a:lnTo>
                  <a:lnTo>
                    <a:pt x="132721" y="58321"/>
                  </a:lnTo>
                  <a:lnTo>
                    <a:pt x="128141" y="22739"/>
                  </a:lnTo>
                  <a:lnTo>
                    <a:pt x="122513" y="10106"/>
                  </a:lnTo>
                  <a:lnTo>
                    <a:pt x="113097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012386" y="3590217"/>
              <a:ext cx="52029" cy="336913"/>
            </a:xfrm>
            <a:custGeom>
              <a:avLst/>
              <a:gdLst/>
              <a:ahLst/>
              <a:cxnLst/>
              <a:rect l="0" t="0" r="0" b="0"/>
              <a:pathLst>
                <a:path w="52029" h="336913">
                  <a:moveTo>
                    <a:pt x="52028" y="336912"/>
                  </a:moveTo>
                  <a:lnTo>
                    <a:pt x="48909" y="294221"/>
                  </a:lnTo>
                  <a:lnTo>
                    <a:pt x="34070" y="233674"/>
                  </a:lnTo>
                  <a:lnTo>
                    <a:pt x="16879" y="170343"/>
                  </a:lnTo>
                  <a:lnTo>
                    <a:pt x="4054" y="118310"/>
                  </a:lnTo>
                  <a:lnTo>
                    <a:pt x="308" y="62971"/>
                  </a:lnTo>
                  <a:lnTo>
                    <a:pt x="0" y="49000"/>
                  </a:lnTo>
                  <a:lnTo>
                    <a:pt x="3305" y="37346"/>
                  </a:lnTo>
                  <a:lnTo>
                    <a:pt x="16335" y="18158"/>
                  </a:lnTo>
                  <a:lnTo>
                    <a:pt x="30706" y="8070"/>
                  </a:lnTo>
                  <a:lnTo>
                    <a:pt x="52028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80186" y="375867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22383" y="3569160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5589" y="62093"/>
                  </a:lnTo>
                  <a:lnTo>
                    <a:pt x="17958" y="120713"/>
                  </a:lnTo>
                  <a:lnTo>
                    <a:pt x="28548" y="178566"/>
                  </a:lnTo>
                  <a:lnTo>
                    <a:pt x="39591" y="240714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83051" y="3662848"/>
              <a:ext cx="253224" cy="240895"/>
            </a:xfrm>
            <a:custGeom>
              <a:avLst/>
              <a:gdLst/>
              <a:ahLst/>
              <a:cxnLst/>
              <a:rect l="0" t="0" r="0" b="0"/>
              <a:pathLst>
                <a:path w="253224" h="240895">
                  <a:moveTo>
                    <a:pt x="92016" y="1069"/>
                  </a:moveTo>
                  <a:lnTo>
                    <a:pt x="60734" y="10644"/>
                  </a:lnTo>
                  <a:lnTo>
                    <a:pt x="22328" y="40472"/>
                  </a:lnTo>
                  <a:lnTo>
                    <a:pt x="6507" y="66556"/>
                  </a:lnTo>
                  <a:lnTo>
                    <a:pt x="0" y="102101"/>
                  </a:lnTo>
                  <a:lnTo>
                    <a:pt x="6207" y="154863"/>
                  </a:lnTo>
                  <a:lnTo>
                    <a:pt x="16548" y="188187"/>
                  </a:lnTo>
                  <a:lnTo>
                    <a:pt x="27670" y="205505"/>
                  </a:lnTo>
                  <a:lnTo>
                    <a:pt x="43530" y="217881"/>
                  </a:lnTo>
                  <a:lnTo>
                    <a:pt x="82308" y="235359"/>
                  </a:lnTo>
                  <a:lnTo>
                    <a:pt x="118906" y="240894"/>
                  </a:lnTo>
                  <a:lnTo>
                    <a:pt x="153796" y="236944"/>
                  </a:lnTo>
                  <a:lnTo>
                    <a:pt x="186360" y="222776"/>
                  </a:lnTo>
                  <a:lnTo>
                    <a:pt x="235254" y="183308"/>
                  </a:lnTo>
                  <a:lnTo>
                    <a:pt x="251180" y="151252"/>
                  </a:lnTo>
                  <a:lnTo>
                    <a:pt x="253223" y="125529"/>
                  </a:lnTo>
                  <a:lnTo>
                    <a:pt x="245002" y="76476"/>
                  </a:lnTo>
                  <a:lnTo>
                    <a:pt x="229892" y="49278"/>
                  </a:lnTo>
                  <a:lnTo>
                    <a:pt x="193852" y="11938"/>
                  </a:lnTo>
                  <a:lnTo>
                    <a:pt x="184473" y="4805"/>
                  </a:lnTo>
                  <a:lnTo>
                    <a:pt x="161574" y="0"/>
                  </a:lnTo>
                  <a:lnTo>
                    <a:pt x="125494" y="75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253098" y="4400911"/>
            <a:ext cx="4013923" cy="772599"/>
            <a:chOff x="2253098" y="4400911"/>
            <a:chExt cx="4013923" cy="772599"/>
          </a:xfrm>
        </p:grpSpPr>
        <p:sp>
          <p:nvSpPr>
            <p:cNvPr id="144" name="Freeform 143"/>
            <p:cNvSpPr/>
            <p:nvPr/>
          </p:nvSpPr>
          <p:spPr>
            <a:xfrm>
              <a:off x="2369040" y="4590425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2067" y="37477"/>
                  </a:lnTo>
                  <a:lnTo>
                    <a:pt x="305" y="94490"/>
                  </a:lnTo>
                  <a:lnTo>
                    <a:pt x="0" y="150439"/>
                  </a:lnTo>
                  <a:lnTo>
                    <a:pt x="5499" y="211471"/>
                  </a:lnTo>
                  <a:lnTo>
                    <a:pt x="8948" y="268418"/>
                  </a:lnTo>
                  <a:lnTo>
                    <a:pt x="9970" y="322336"/>
                  </a:lnTo>
                  <a:lnTo>
                    <a:pt x="10209" y="351491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05782" y="457989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10528" y="166666"/>
                  </a:lnTo>
                  <a:lnTo>
                    <a:pt x="7409" y="220568"/>
                  </a:lnTo>
                  <a:lnTo>
                    <a:pt x="2195" y="270464"/>
                  </a:lnTo>
                  <a:lnTo>
                    <a:pt x="650" y="31176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53098" y="4653596"/>
              <a:ext cx="347441" cy="63172"/>
            </a:xfrm>
            <a:custGeom>
              <a:avLst/>
              <a:gdLst/>
              <a:ahLst/>
              <a:cxnLst/>
              <a:rect l="0" t="0" r="0" b="0"/>
              <a:pathLst>
                <a:path w="347441" h="63172">
                  <a:moveTo>
                    <a:pt x="347440" y="0"/>
                  </a:moveTo>
                  <a:lnTo>
                    <a:pt x="294413" y="14654"/>
                  </a:lnTo>
                  <a:lnTo>
                    <a:pt x="236967" y="28197"/>
                  </a:lnTo>
                  <a:lnTo>
                    <a:pt x="176226" y="42137"/>
                  </a:lnTo>
                  <a:lnTo>
                    <a:pt x="125525" y="49530"/>
                  </a:lnTo>
                  <a:lnTo>
                    <a:pt x="76577" y="54840"/>
                  </a:lnTo>
                  <a:lnTo>
                    <a:pt x="35558" y="607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63626" y="4769409"/>
              <a:ext cx="368499" cy="36692"/>
            </a:xfrm>
            <a:custGeom>
              <a:avLst/>
              <a:gdLst/>
              <a:ahLst/>
              <a:cxnLst/>
              <a:rect l="0" t="0" r="0" b="0"/>
              <a:pathLst>
                <a:path w="368499" h="36692">
                  <a:moveTo>
                    <a:pt x="368498" y="0"/>
                  </a:moveTo>
                  <a:lnTo>
                    <a:pt x="318946" y="14654"/>
                  </a:lnTo>
                  <a:lnTo>
                    <a:pt x="268418" y="19160"/>
                  </a:lnTo>
                  <a:lnTo>
                    <a:pt x="214583" y="26084"/>
                  </a:lnTo>
                  <a:lnTo>
                    <a:pt x="161587" y="29955"/>
                  </a:lnTo>
                  <a:lnTo>
                    <a:pt x="108839" y="36691"/>
                  </a:lnTo>
                  <a:lnTo>
                    <a:pt x="56165" y="34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99560" y="4744346"/>
              <a:ext cx="223382" cy="429164"/>
            </a:xfrm>
            <a:custGeom>
              <a:avLst/>
              <a:gdLst/>
              <a:ahLst/>
              <a:cxnLst/>
              <a:rect l="0" t="0" r="0" b="0"/>
              <a:pathLst>
                <a:path w="223382" h="429164">
                  <a:moveTo>
                    <a:pt x="206346" y="67177"/>
                  </a:moveTo>
                  <a:lnTo>
                    <a:pt x="177038" y="28804"/>
                  </a:lnTo>
                  <a:lnTo>
                    <a:pt x="151259" y="13173"/>
                  </a:lnTo>
                  <a:lnTo>
                    <a:pt x="115805" y="1133"/>
                  </a:lnTo>
                  <a:lnTo>
                    <a:pt x="92406" y="0"/>
                  </a:lnTo>
                  <a:lnTo>
                    <a:pt x="71478" y="4565"/>
                  </a:lnTo>
                  <a:lnTo>
                    <a:pt x="38979" y="26560"/>
                  </a:lnTo>
                  <a:lnTo>
                    <a:pt x="24336" y="42106"/>
                  </a:lnTo>
                  <a:lnTo>
                    <a:pt x="10029" y="64613"/>
                  </a:lnTo>
                  <a:lnTo>
                    <a:pt x="0" y="103592"/>
                  </a:lnTo>
                  <a:lnTo>
                    <a:pt x="2617" y="139188"/>
                  </a:lnTo>
                  <a:lnTo>
                    <a:pt x="14024" y="158063"/>
                  </a:lnTo>
                  <a:lnTo>
                    <a:pt x="30793" y="173082"/>
                  </a:lnTo>
                  <a:lnTo>
                    <a:pt x="49944" y="183656"/>
                  </a:lnTo>
                  <a:lnTo>
                    <a:pt x="73273" y="186016"/>
                  </a:lnTo>
                  <a:lnTo>
                    <a:pt x="120789" y="177999"/>
                  </a:lnTo>
                  <a:lnTo>
                    <a:pt x="147721" y="162924"/>
                  </a:lnTo>
                  <a:lnTo>
                    <a:pt x="170519" y="132461"/>
                  </a:lnTo>
                  <a:lnTo>
                    <a:pt x="186502" y="99389"/>
                  </a:lnTo>
                  <a:lnTo>
                    <a:pt x="189607" y="96841"/>
                  </a:lnTo>
                  <a:lnTo>
                    <a:pt x="191678" y="99821"/>
                  </a:lnTo>
                  <a:lnTo>
                    <a:pt x="196442" y="151978"/>
                  </a:lnTo>
                  <a:lnTo>
                    <a:pt x="204062" y="199278"/>
                  </a:lnTo>
                  <a:lnTo>
                    <a:pt x="213728" y="251507"/>
                  </a:lnTo>
                  <a:lnTo>
                    <a:pt x="222831" y="308577"/>
                  </a:lnTo>
                  <a:lnTo>
                    <a:pt x="223381" y="367848"/>
                  </a:lnTo>
                  <a:lnTo>
                    <a:pt x="212571" y="413698"/>
                  </a:lnTo>
                  <a:lnTo>
                    <a:pt x="204647" y="421023"/>
                  </a:lnTo>
                  <a:lnTo>
                    <a:pt x="180245" y="429163"/>
                  </a:lnTo>
                  <a:lnTo>
                    <a:pt x="118089" y="427153"/>
                  </a:lnTo>
                  <a:lnTo>
                    <a:pt x="104743" y="42671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44086" y="4773377"/>
              <a:ext cx="148750" cy="185546"/>
            </a:xfrm>
            <a:custGeom>
              <a:avLst/>
              <a:gdLst/>
              <a:ahLst/>
              <a:cxnLst/>
              <a:rect l="0" t="0" r="0" b="0"/>
              <a:pathLst>
                <a:path w="148750" h="185546">
                  <a:moveTo>
                    <a:pt x="14463" y="80260"/>
                  </a:moveTo>
                  <a:lnTo>
                    <a:pt x="25641" y="69082"/>
                  </a:lnTo>
                  <a:lnTo>
                    <a:pt x="43608" y="63594"/>
                  </a:lnTo>
                  <a:lnTo>
                    <a:pt x="98369" y="51376"/>
                  </a:lnTo>
                  <a:lnTo>
                    <a:pt x="129011" y="40246"/>
                  </a:lnTo>
                  <a:lnTo>
                    <a:pt x="145701" y="28941"/>
                  </a:lnTo>
                  <a:lnTo>
                    <a:pt x="148749" y="22651"/>
                  </a:lnTo>
                  <a:lnTo>
                    <a:pt x="148440" y="16118"/>
                  </a:lnTo>
                  <a:lnTo>
                    <a:pt x="145895" y="9422"/>
                  </a:lnTo>
                  <a:lnTo>
                    <a:pt x="139519" y="4959"/>
                  </a:lnTo>
                  <a:lnTo>
                    <a:pt x="119957" y="0"/>
                  </a:lnTo>
                  <a:lnTo>
                    <a:pt x="88224" y="2797"/>
                  </a:lnTo>
                  <a:lnTo>
                    <a:pt x="56595" y="16624"/>
                  </a:lnTo>
                  <a:lnTo>
                    <a:pt x="30586" y="35539"/>
                  </a:lnTo>
                  <a:lnTo>
                    <a:pt x="13651" y="61550"/>
                  </a:lnTo>
                  <a:lnTo>
                    <a:pt x="1224" y="91484"/>
                  </a:lnTo>
                  <a:lnTo>
                    <a:pt x="0" y="112155"/>
                  </a:lnTo>
                  <a:lnTo>
                    <a:pt x="1312" y="122580"/>
                  </a:lnTo>
                  <a:lnTo>
                    <a:pt x="12127" y="143523"/>
                  </a:lnTo>
                  <a:lnTo>
                    <a:pt x="28633" y="162189"/>
                  </a:lnTo>
                  <a:lnTo>
                    <a:pt x="47667" y="174385"/>
                  </a:lnTo>
                  <a:lnTo>
                    <a:pt x="94548" y="183340"/>
                  </a:lnTo>
                  <a:lnTo>
                    <a:pt x="130276" y="18554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390369" y="4569367"/>
              <a:ext cx="10336" cy="347442"/>
            </a:xfrm>
            <a:custGeom>
              <a:avLst/>
              <a:gdLst/>
              <a:ahLst/>
              <a:cxnLst/>
              <a:rect l="0" t="0" r="0" b="0"/>
              <a:pathLst>
                <a:path w="10336" h="347442">
                  <a:moveTo>
                    <a:pt x="10335" y="0"/>
                  </a:moveTo>
                  <a:lnTo>
                    <a:pt x="2002" y="48932"/>
                  </a:lnTo>
                  <a:lnTo>
                    <a:pt x="458" y="99896"/>
                  </a:lnTo>
                  <a:lnTo>
                    <a:pt x="0" y="153212"/>
                  </a:lnTo>
                  <a:lnTo>
                    <a:pt x="5434" y="207559"/>
                  </a:lnTo>
                  <a:lnTo>
                    <a:pt x="9367" y="267731"/>
                  </a:lnTo>
                  <a:lnTo>
                    <a:pt x="10144" y="319651"/>
                  </a:lnTo>
                  <a:lnTo>
                    <a:pt x="10335" y="3474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263834" y="4650577"/>
              <a:ext cx="252685" cy="24077"/>
            </a:xfrm>
            <a:custGeom>
              <a:avLst/>
              <a:gdLst/>
              <a:ahLst/>
              <a:cxnLst/>
              <a:rect l="0" t="0" r="0" b="0"/>
              <a:pathLst>
                <a:path w="252685" h="24077">
                  <a:moveTo>
                    <a:pt x="252684" y="13547"/>
                  </a:moveTo>
                  <a:lnTo>
                    <a:pt x="235916" y="2369"/>
                  </a:lnTo>
                  <a:lnTo>
                    <a:pt x="215206" y="0"/>
                  </a:lnTo>
                  <a:lnTo>
                    <a:pt x="163782" y="2422"/>
                  </a:lnTo>
                  <a:lnTo>
                    <a:pt x="109734" y="11306"/>
                  </a:lnTo>
                  <a:lnTo>
                    <a:pt x="47639" y="22163"/>
                  </a:lnTo>
                  <a:lnTo>
                    <a:pt x="0" y="2407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27046" y="4664124"/>
              <a:ext cx="211019" cy="215889"/>
            </a:xfrm>
            <a:custGeom>
              <a:avLst/>
              <a:gdLst/>
              <a:ahLst/>
              <a:cxnLst/>
              <a:rect l="0" t="0" r="0" b="0"/>
              <a:pathLst>
                <a:path w="211019" h="215889">
                  <a:moveTo>
                    <a:pt x="189513" y="0"/>
                  </a:moveTo>
                  <a:lnTo>
                    <a:pt x="130897" y="9065"/>
                  </a:lnTo>
                  <a:lnTo>
                    <a:pt x="71180" y="21789"/>
                  </a:lnTo>
                  <a:lnTo>
                    <a:pt x="46843" y="29571"/>
                  </a:lnTo>
                  <a:lnTo>
                    <a:pt x="28228" y="40829"/>
                  </a:lnTo>
                  <a:lnTo>
                    <a:pt x="24668" y="48276"/>
                  </a:lnTo>
                  <a:lnTo>
                    <a:pt x="24634" y="56751"/>
                  </a:lnTo>
                  <a:lnTo>
                    <a:pt x="26952" y="65910"/>
                  </a:lnTo>
                  <a:lnTo>
                    <a:pt x="33176" y="72016"/>
                  </a:lnTo>
                  <a:lnTo>
                    <a:pt x="94742" y="91561"/>
                  </a:lnTo>
                  <a:lnTo>
                    <a:pt x="152986" y="108836"/>
                  </a:lnTo>
                  <a:lnTo>
                    <a:pt x="188049" y="124924"/>
                  </a:lnTo>
                  <a:lnTo>
                    <a:pt x="203680" y="140920"/>
                  </a:lnTo>
                  <a:lnTo>
                    <a:pt x="209487" y="150098"/>
                  </a:lnTo>
                  <a:lnTo>
                    <a:pt x="211018" y="159727"/>
                  </a:lnTo>
                  <a:lnTo>
                    <a:pt x="206480" y="179784"/>
                  </a:lnTo>
                  <a:lnTo>
                    <a:pt x="190771" y="205218"/>
                  </a:lnTo>
                  <a:lnTo>
                    <a:pt x="168625" y="214041"/>
                  </a:lnTo>
                  <a:lnTo>
                    <a:pt x="123273" y="215888"/>
                  </a:lnTo>
                  <a:lnTo>
                    <a:pt x="72790" y="209026"/>
                  </a:lnTo>
                  <a:lnTo>
                    <a:pt x="30146" y="20270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160220" y="4590425"/>
              <a:ext cx="177522" cy="208360"/>
            </a:xfrm>
            <a:custGeom>
              <a:avLst/>
              <a:gdLst/>
              <a:ahLst/>
              <a:cxnLst/>
              <a:rect l="0" t="0" r="0" b="0"/>
              <a:pathLst>
                <a:path w="177522" h="208360">
                  <a:moveTo>
                    <a:pt x="177521" y="0"/>
                  </a:moveTo>
                  <a:lnTo>
                    <a:pt x="118904" y="14654"/>
                  </a:lnTo>
                  <a:lnTo>
                    <a:pt x="65899" y="28197"/>
                  </a:lnTo>
                  <a:lnTo>
                    <a:pt x="9616" y="45639"/>
                  </a:lnTo>
                  <a:lnTo>
                    <a:pt x="3583" y="51483"/>
                  </a:lnTo>
                  <a:lnTo>
                    <a:pt x="731" y="58888"/>
                  </a:lnTo>
                  <a:lnTo>
                    <a:pt x="0" y="67335"/>
                  </a:lnTo>
                  <a:lnTo>
                    <a:pt x="4191" y="74136"/>
                  </a:lnTo>
                  <a:lnTo>
                    <a:pt x="21327" y="84812"/>
                  </a:lnTo>
                  <a:lnTo>
                    <a:pt x="83917" y="104899"/>
                  </a:lnTo>
                  <a:lnTo>
                    <a:pt x="143531" y="123951"/>
                  </a:lnTo>
                  <a:lnTo>
                    <a:pt x="160854" y="135418"/>
                  </a:lnTo>
                  <a:lnTo>
                    <a:pt x="165240" y="144091"/>
                  </a:lnTo>
                  <a:lnTo>
                    <a:pt x="166993" y="166205"/>
                  </a:lnTo>
                  <a:lnTo>
                    <a:pt x="160754" y="185393"/>
                  </a:lnTo>
                  <a:lnTo>
                    <a:pt x="155814" y="193785"/>
                  </a:lnTo>
                  <a:lnTo>
                    <a:pt x="146672" y="199380"/>
                  </a:lnTo>
                  <a:lnTo>
                    <a:pt x="93092" y="208359"/>
                  </a:lnTo>
                  <a:lnTo>
                    <a:pt x="54239" y="206795"/>
                  </a:lnTo>
                  <a:lnTo>
                    <a:pt x="19593" y="2000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384318" y="4581267"/>
              <a:ext cx="247982" cy="219728"/>
            </a:xfrm>
            <a:custGeom>
              <a:avLst/>
              <a:gdLst/>
              <a:ahLst/>
              <a:cxnLst/>
              <a:rect l="0" t="0" r="0" b="0"/>
              <a:pathLst>
                <a:path w="247982" h="219728">
                  <a:moveTo>
                    <a:pt x="6065" y="72329"/>
                  </a:moveTo>
                  <a:lnTo>
                    <a:pt x="6065" y="126473"/>
                  </a:lnTo>
                  <a:lnTo>
                    <a:pt x="0" y="187170"/>
                  </a:lnTo>
                  <a:lnTo>
                    <a:pt x="851" y="187494"/>
                  </a:lnTo>
                  <a:lnTo>
                    <a:pt x="2589" y="184201"/>
                  </a:lnTo>
                  <a:lnTo>
                    <a:pt x="8727" y="127456"/>
                  </a:lnTo>
                  <a:lnTo>
                    <a:pt x="25133" y="72656"/>
                  </a:lnTo>
                  <a:lnTo>
                    <a:pt x="49173" y="33399"/>
                  </a:lnTo>
                  <a:lnTo>
                    <a:pt x="55860" y="25318"/>
                  </a:lnTo>
                  <a:lnTo>
                    <a:pt x="61489" y="23441"/>
                  </a:lnTo>
                  <a:lnTo>
                    <a:pt x="66411" y="25699"/>
                  </a:lnTo>
                  <a:lnTo>
                    <a:pt x="75000" y="37566"/>
                  </a:lnTo>
                  <a:lnTo>
                    <a:pt x="97202" y="94031"/>
                  </a:lnTo>
                  <a:lnTo>
                    <a:pt x="104282" y="114729"/>
                  </a:lnTo>
                  <a:lnTo>
                    <a:pt x="106638" y="116973"/>
                  </a:lnTo>
                  <a:lnTo>
                    <a:pt x="108209" y="113790"/>
                  </a:lnTo>
                  <a:lnTo>
                    <a:pt x="120512" y="63621"/>
                  </a:lnTo>
                  <a:lnTo>
                    <a:pt x="150699" y="9397"/>
                  </a:lnTo>
                  <a:lnTo>
                    <a:pt x="158639" y="3468"/>
                  </a:lnTo>
                  <a:lnTo>
                    <a:pt x="167443" y="685"/>
                  </a:lnTo>
                  <a:lnTo>
                    <a:pt x="176821" y="0"/>
                  </a:lnTo>
                  <a:lnTo>
                    <a:pt x="185413" y="3052"/>
                  </a:lnTo>
                  <a:lnTo>
                    <a:pt x="201199" y="15803"/>
                  </a:lnTo>
                  <a:lnTo>
                    <a:pt x="229227" y="52584"/>
                  </a:lnTo>
                  <a:lnTo>
                    <a:pt x="242073" y="84416"/>
                  </a:lnTo>
                  <a:lnTo>
                    <a:pt x="247006" y="136501"/>
                  </a:lnTo>
                  <a:lnTo>
                    <a:pt x="247981" y="191849"/>
                  </a:lnTo>
                  <a:lnTo>
                    <a:pt x="244994" y="207337"/>
                  </a:lnTo>
                  <a:lnTo>
                    <a:pt x="237692" y="21972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88351" y="4597790"/>
              <a:ext cx="281100" cy="213734"/>
            </a:xfrm>
            <a:custGeom>
              <a:avLst/>
              <a:gdLst/>
              <a:ahLst/>
              <a:cxnLst/>
              <a:rect l="0" t="0" r="0" b="0"/>
              <a:pathLst>
                <a:path w="281100" h="213734">
                  <a:moveTo>
                    <a:pt x="165286" y="87391"/>
                  </a:moveTo>
                  <a:lnTo>
                    <a:pt x="145043" y="43429"/>
                  </a:lnTo>
                  <a:lnTo>
                    <a:pt x="120294" y="18733"/>
                  </a:lnTo>
                  <a:lnTo>
                    <a:pt x="90734" y="2187"/>
                  </a:lnTo>
                  <a:lnTo>
                    <a:pt x="67031" y="0"/>
                  </a:lnTo>
                  <a:lnTo>
                    <a:pt x="43238" y="4097"/>
                  </a:lnTo>
                  <a:lnTo>
                    <a:pt x="24865" y="13716"/>
                  </a:lnTo>
                  <a:lnTo>
                    <a:pt x="12019" y="28910"/>
                  </a:lnTo>
                  <a:lnTo>
                    <a:pt x="3581" y="48531"/>
                  </a:lnTo>
                  <a:lnTo>
                    <a:pt x="0" y="84716"/>
                  </a:lnTo>
                  <a:lnTo>
                    <a:pt x="11748" y="139681"/>
                  </a:lnTo>
                  <a:lnTo>
                    <a:pt x="27637" y="157815"/>
                  </a:lnTo>
                  <a:lnTo>
                    <a:pt x="38425" y="165925"/>
                  </a:lnTo>
                  <a:lnTo>
                    <a:pt x="62889" y="171818"/>
                  </a:lnTo>
                  <a:lnTo>
                    <a:pt x="88191" y="169368"/>
                  </a:lnTo>
                  <a:lnTo>
                    <a:pt x="111135" y="160480"/>
                  </a:lnTo>
                  <a:lnTo>
                    <a:pt x="126791" y="145611"/>
                  </a:lnTo>
                  <a:lnTo>
                    <a:pt x="162484" y="86956"/>
                  </a:lnTo>
                  <a:lnTo>
                    <a:pt x="168720" y="73160"/>
                  </a:lnTo>
                  <a:lnTo>
                    <a:pt x="168745" y="74394"/>
                  </a:lnTo>
                  <a:lnTo>
                    <a:pt x="167592" y="78726"/>
                  </a:lnTo>
                  <a:lnTo>
                    <a:pt x="171558" y="107180"/>
                  </a:lnTo>
                  <a:lnTo>
                    <a:pt x="185732" y="139658"/>
                  </a:lnTo>
                  <a:lnTo>
                    <a:pt x="204749" y="165918"/>
                  </a:lnTo>
                  <a:lnTo>
                    <a:pt x="255765" y="199797"/>
                  </a:lnTo>
                  <a:lnTo>
                    <a:pt x="281099" y="21373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14857" y="4421969"/>
              <a:ext cx="38823" cy="400084"/>
            </a:xfrm>
            <a:custGeom>
              <a:avLst/>
              <a:gdLst/>
              <a:ahLst/>
              <a:cxnLst/>
              <a:rect l="0" t="0" r="0" b="0"/>
              <a:pathLst>
                <a:path w="38823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9762" y="191841"/>
                  </a:lnTo>
                  <a:lnTo>
                    <a:pt x="21773" y="251714"/>
                  </a:lnTo>
                  <a:lnTo>
                    <a:pt x="27005" y="311460"/>
                  </a:lnTo>
                  <a:lnTo>
                    <a:pt x="31158" y="365203"/>
                  </a:lnTo>
                  <a:lnTo>
                    <a:pt x="38822" y="40008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169492" y="4400911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8"/>
                  </a:lnTo>
                  <a:lnTo>
                    <a:pt x="0" y="211672"/>
                  </a:lnTo>
                  <a:lnTo>
                    <a:pt x="0" y="274068"/>
                  </a:lnTo>
                  <a:lnTo>
                    <a:pt x="0" y="32765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32663" y="4567523"/>
              <a:ext cx="149325" cy="233472"/>
            </a:xfrm>
            <a:custGeom>
              <a:avLst/>
              <a:gdLst/>
              <a:ahLst/>
              <a:cxnLst/>
              <a:rect l="0" t="0" r="0" b="0"/>
              <a:pathLst>
                <a:path w="149325" h="233472">
                  <a:moveTo>
                    <a:pt x="0" y="128186"/>
                  </a:moveTo>
                  <a:lnTo>
                    <a:pt x="55045" y="110228"/>
                  </a:lnTo>
                  <a:lnTo>
                    <a:pt x="90658" y="98819"/>
                  </a:lnTo>
                  <a:lnTo>
                    <a:pt x="132359" y="67893"/>
                  </a:lnTo>
                  <a:lnTo>
                    <a:pt x="148532" y="41691"/>
                  </a:lnTo>
                  <a:lnTo>
                    <a:pt x="149324" y="33088"/>
                  </a:lnTo>
                  <a:lnTo>
                    <a:pt x="143965" y="17290"/>
                  </a:lnTo>
                  <a:lnTo>
                    <a:pt x="130665" y="5590"/>
                  </a:lnTo>
                  <a:lnTo>
                    <a:pt x="122205" y="832"/>
                  </a:lnTo>
                  <a:lnTo>
                    <a:pt x="111885" y="0"/>
                  </a:lnTo>
                  <a:lnTo>
                    <a:pt x="87942" y="5314"/>
                  </a:lnTo>
                  <a:lnTo>
                    <a:pt x="59332" y="21460"/>
                  </a:lnTo>
                  <a:lnTo>
                    <a:pt x="46647" y="37469"/>
                  </a:lnTo>
                  <a:lnTo>
                    <a:pt x="21455" y="100075"/>
                  </a:lnTo>
                  <a:lnTo>
                    <a:pt x="17813" y="112955"/>
                  </a:lnTo>
                  <a:lnTo>
                    <a:pt x="20005" y="139744"/>
                  </a:lnTo>
                  <a:lnTo>
                    <a:pt x="28778" y="164909"/>
                  </a:lnTo>
                  <a:lnTo>
                    <a:pt x="40477" y="183892"/>
                  </a:lnTo>
                  <a:lnTo>
                    <a:pt x="65805" y="207733"/>
                  </a:lnTo>
                  <a:lnTo>
                    <a:pt x="95537" y="224026"/>
                  </a:lnTo>
                  <a:lnTo>
                    <a:pt x="136870" y="23347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68753" y="4537782"/>
              <a:ext cx="132408" cy="297249"/>
            </a:xfrm>
            <a:custGeom>
              <a:avLst/>
              <a:gdLst/>
              <a:ahLst/>
              <a:cxnLst/>
              <a:rect l="0" t="0" r="0" b="0"/>
              <a:pathLst>
                <a:path w="132408" h="297249">
                  <a:moveTo>
                    <a:pt x="6065" y="94756"/>
                  </a:moveTo>
                  <a:lnTo>
                    <a:pt x="0" y="127209"/>
                  </a:lnTo>
                  <a:lnTo>
                    <a:pt x="10625" y="184688"/>
                  </a:lnTo>
                  <a:lnTo>
                    <a:pt x="35594" y="244640"/>
                  </a:lnTo>
                  <a:lnTo>
                    <a:pt x="52588" y="297248"/>
                  </a:lnTo>
                  <a:lnTo>
                    <a:pt x="33766" y="241019"/>
                  </a:lnTo>
                  <a:lnTo>
                    <a:pt x="16544" y="183124"/>
                  </a:lnTo>
                  <a:lnTo>
                    <a:pt x="11893" y="153918"/>
                  </a:lnTo>
                  <a:lnTo>
                    <a:pt x="13724" y="129240"/>
                  </a:lnTo>
                  <a:lnTo>
                    <a:pt x="26922" y="95615"/>
                  </a:lnTo>
                  <a:lnTo>
                    <a:pt x="66017" y="46315"/>
                  </a:lnTo>
                  <a:lnTo>
                    <a:pt x="125529" y="5616"/>
                  </a:lnTo>
                  <a:lnTo>
                    <a:pt x="132407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811730" y="4489711"/>
              <a:ext cx="455291" cy="279699"/>
            </a:xfrm>
            <a:custGeom>
              <a:avLst/>
              <a:gdLst/>
              <a:ahLst/>
              <a:cxnLst/>
              <a:rect l="0" t="0" r="0" b="0"/>
              <a:pathLst>
                <a:path w="455291" h="279699">
                  <a:moveTo>
                    <a:pt x="0" y="153356"/>
                  </a:moveTo>
                  <a:lnTo>
                    <a:pt x="54144" y="153356"/>
                  </a:lnTo>
                  <a:lnTo>
                    <a:pt x="115795" y="146120"/>
                  </a:lnTo>
                  <a:lnTo>
                    <a:pt x="169145" y="143478"/>
                  </a:lnTo>
                  <a:lnTo>
                    <a:pt x="224744" y="142956"/>
                  </a:lnTo>
                  <a:lnTo>
                    <a:pt x="281957" y="142853"/>
                  </a:lnTo>
                  <a:lnTo>
                    <a:pt x="345250" y="142832"/>
                  </a:lnTo>
                  <a:lnTo>
                    <a:pt x="403160" y="142828"/>
                  </a:lnTo>
                  <a:lnTo>
                    <a:pt x="445578" y="142828"/>
                  </a:lnTo>
                  <a:lnTo>
                    <a:pt x="452640" y="139318"/>
                  </a:lnTo>
                  <a:lnTo>
                    <a:pt x="455008" y="133469"/>
                  </a:lnTo>
                  <a:lnTo>
                    <a:pt x="454247" y="126060"/>
                  </a:lnTo>
                  <a:lnTo>
                    <a:pt x="449061" y="118781"/>
                  </a:lnTo>
                  <a:lnTo>
                    <a:pt x="394242" y="77645"/>
                  </a:lnTo>
                  <a:lnTo>
                    <a:pt x="339961" y="44381"/>
                  </a:lnTo>
                  <a:lnTo>
                    <a:pt x="287298" y="8348"/>
                  </a:lnTo>
                  <a:lnTo>
                    <a:pt x="275760" y="532"/>
                  </a:lnTo>
                  <a:lnTo>
                    <a:pt x="269238" y="0"/>
                  </a:lnTo>
                  <a:lnTo>
                    <a:pt x="266059" y="4326"/>
                  </a:lnTo>
                  <a:lnTo>
                    <a:pt x="265110" y="11889"/>
                  </a:lnTo>
                  <a:lnTo>
                    <a:pt x="270295" y="26531"/>
                  </a:lnTo>
                  <a:lnTo>
                    <a:pt x="281569" y="40837"/>
                  </a:lnTo>
                  <a:lnTo>
                    <a:pt x="339566" y="90173"/>
                  </a:lnTo>
                  <a:lnTo>
                    <a:pt x="391074" y="126448"/>
                  </a:lnTo>
                  <a:lnTo>
                    <a:pt x="451307" y="163851"/>
                  </a:lnTo>
                  <a:lnTo>
                    <a:pt x="455290" y="170881"/>
                  </a:lnTo>
                  <a:lnTo>
                    <a:pt x="454435" y="179078"/>
                  </a:lnTo>
                  <a:lnTo>
                    <a:pt x="444126" y="196373"/>
                  </a:lnTo>
                  <a:lnTo>
                    <a:pt x="402674" y="229661"/>
                  </a:lnTo>
                  <a:lnTo>
                    <a:pt x="345227" y="272763"/>
                  </a:lnTo>
                  <a:lnTo>
                    <a:pt x="336912" y="2796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453969" y="4358798"/>
            <a:ext cx="2074115" cy="494840"/>
            <a:chOff x="6453969" y="4358798"/>
            <a:chExt cx="2074115" cy="494840"/>
          </a:xfrm>
        </p:grpSpPr>
        <p:sp>
          <p:nvSpPr>
            <p:cNvPr id="162" name="Freeform 161"/>
            <p:cNvSpPr/>
            <p:nvPr/>
          </p:nvSpPr>
          <p:spPr>
            <a:xfrm>
              <a:off x="6453969" y="4433821"/>
              <a:ext cx="336912" cy="419817"/>
            </a:xfrm>
            <a:custGeom>
              <a:avLst/>
              <a:gdLst/>
              <a:ahLst/>
              <a:cxnLst/>
              <a:rect l="0" t="0" r="0" b="0"/>
              <a:pathLst>
                <a:path w="336912" h="419817">
                  <a:moveTo>
                    <a:pt x="0" y="409288"/>
                  </a:moveTo>
                  <a:lnTo>
                    <a:pt x="8333" y="360356"/>
                  </a:lnTo>
                  <a:lnTo>
                    <a:pt x="9878" y="309391"/>
                  </a:lnTo>
                  <a:lnTo>
                    <a:pt x="10335" y="249837"/>
                  </a:lnTo>
                  <a:lnTo>
                    <a:pt x="10471" y="187738"/>
                  </a:lnTo>
                  <a:lnTo>
                    <a:pt x="13631" y="124885"/>
                  </a:lnTo>
                  <a:lnTo>
                    <a:pt x="21976" y="68047"/>
                  </a:lnTo>
                  <a:lnTo>
                    <a:pt x="29687" y="6919"/>
                  </a:lnTo>
                  <a:lnTo>
                    <a:pt x="33829" y="662"/>
                  </a:lnTo>
                  <a:lnTo>
                    <a:pt x="40100" y="0"/>
                  </a:lnTo>
                  <a:lnTo>
                    <a:pt x="47790" y="3068"/>
                  </a:lnTo>
                  <a:lnTo>
                    <a:pt x="59455" y="22075"/>
                  </a:lnTo>
                  <a:lnTo>
                    <a:pt x="82064" y="76348"/>
                  </a:lnTo>
                  <a:lnTo>
                    <a:pt x="109060" y="130959"/>
                  </a:lnTo>
                  <a:lnTo>
                    <a:pt x="131100" y="163433"/>
                  </a:lnTo>
                  <a:lnTo>
                    <a:pt x="149513" y="176406"/>
                  </a:lnTo>
                  <a:lnTo>
                    <a:pt x="159337" y="177994"/>
                  </a:lnTo>
                  <a:lnTo>
                    <a:pt x="179611" y="173519"/>
                  </a:lnTo>
                  <a:lnTo>
                    <a:pt x="197200" y="160612"/>
                  </a:lnTo>
                  <a:lnTo>
                    <a:pt x="211646" y="142007"/>
                  </a:lnTo>
                  <a:lnTo>
                    <a:pt x="234353" y="83986"/>
                  </a:lnTo>
                  <a:lnTo>
                    <a:pt x="249020" y="26533"/>
                  </a:lnTo>
                  <a:lnTo>
                    <a:pt x="256125" y="1698"/>
                  </a:lnTo>
                  <a:lnTo>
                    <a:pt x="258487" y="691"/>
                  </a:lnTo>
                  <a:lnTo>
                    <a:pt x="268179" y="62069"/>
                  </a:lnTo>
                  <a:lnTo>
                    <a:pt x="277682" y="112086"/>
                  </a:lnTo>
                  <a:lnTo>
                    <a:pt x="291373" y="168087"/>
                  </a:lnTo>
                  <a:lnTo>
                    <a:pt x="300672" y="220837"/>
                  </a:lnTo>
                  <a:lnTo>
                    <a:pt x="305117" y="269483"/>
                  </a:lnTo>
                  <a:lnTo>
                    <a:pt x="313323" y="326140"/>
                  </a:lnTo>
                  <a:lnTo>
                    <a:pt x="326576" y="388921"/>
                  </a:lnTo>
                  <a:lnTo>
                    <a:pt x="336911" y="41981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839528" y="4622010"/>
              <a:ext cx="134322" cy="200171"/>
            </a:xfrm>
            <a:custGeom>
              <a:avLst/>
              <a:gdLst/>
              <a:ahLst/>
              <a:cxnLst/>
              <a:rect l="0" t="0" r="0" b="0"/>
              <a:pathLst>
                <a:path w="134322" h="200171">
                  <a:moveTo>
                    <a:pt x="98752" y="0"/>
                  </a:moveTo>
                  <a:lnTo>
                    <a:pt x="76395" y="0"/>
                  </a:lnTo>
                  <a:lnTo>
                    <a:pt x="59179" y="6239"/>
                  </a:lnTo>
                  <a:lnTo>
                    <a:pt x="43729" y="17981"/>
                  </a:lnTo>
                  <a:lnTo>
                    <a:pt x="23047" y="44322"/>
                  </a:lnTo>
                  <a:lnTo>
                    <a:pt x="1146" y="100637"/>
                  </a:lnTo>
                  <a:lnTo>
                    <a:pt x="0" y="124276"/>
                  </a:lnTo>
                  <a:lnTo>
                    <a:pt x="8795" y="168048"/>
                  </a:lnTo>
                  <a:lnTo>
                    <a:pt x="24004" y="194332"/>
                  </a:lnTo>
                  <a:lnTo>
                    <a:pt x="32543" y="198574"/>
                  </a:lnTo>
                  <a:lnTo>
                    <a:pt x="54507" y="200170"/>
                  </a:lnTo>
                  <a:lnTo>
                    <a:pt x="64576" y="196617"/>
                  </a:lnTo>
                  <a:lnTo>
                    <a:pt x="104968" y="161679"/>
                  </a:lnTo>
                  <a:lnTo>
                    <a:pt x="121000" y="134863"/>
                  </a:lnTo>
                  <a:lnTo>
                    <a:pt x="133159" y="104691"/>
                  </a:lnTo>
                  <a:lnTo>
                    <a:pt x="134321" y="83964"/>
                  </a:lnTo>
                  <a:lnTo>
                    <a:pt x="122457" y="26655"/>
                  </a:lnTo>
                  <a:lnTo>
                    <a:pt x="10928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033036" y="4579896"/>
              <a:ext cx="136872" cy="195257"/>
            </a:xfrm>
            <a:custGeom>
              <a:avLst/>
              <a:gdLst/>
              <a:ahLst/>
              <a:cxnLst/>
              <a:rect l="0" t="0" r="0" b="0"/>
              <a:pathLst>
                <a:path w="136872" h="195257">
                  <a:moveTo>
                    <a:pt x="0" y="0"/>
                  </a:moveTo>
                  <a:lnTo>
                    <a:pt x="14573" y="42691"/>
                  </a:lnTo>
                  <a:lnTo>
                    <a:pt x="37751" y="102068"/>
                  </a:lnTo>
                  <a:lnTo>
                    <a:pt x="56039" y="163093"/>
                  </a:lnTo>
                  <a:lnTo>
                    <a:pt x="72237" y="192863"/>
                  </a:lnTo>
                  <a:lnTo>
                    <a:pt x="78574" y="195256"/>
                  </a:lnTo>
                  <a:lnTo>
                    <a:pt x="85138" y="193342"/>
                  </a:lnTo>
                  <a:lnTo>
                    <a:pt x="91853" y="188556"/>
                  </a:lnTo>
                  <a:lnTo>
                    <a:pt x="102435" y="170760"/>
                  </a:lnTo>
                  <a:lnTo>
                    <a:pt x="118760" y="115619"/>
                  </a:lnTo>
                  <a:lnTo>
                    <a:pt x="126014" y="60316"/>
                  </a:lnTo>
                  <a:lnTo>
                    <a:pt x="136871" y="3158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233077" y="4553290"/>
              <a:ext cx="147540" cy="216120"/>
            </a:xfrm>
            <a:custGeom>
              <a:avLst/>
              <a:gdLst/>
              <a:ahLst/>
              <a:cxnLst/>
              <a:rect l="0" t="0" r="0" b="0"/>
              <a:pathLst>
                <a:path w="147540" h="216120">
                  <a:moveTo>
                    <a:pt x="0" y="68720"/>
                  </a:moveTo>
                  <a:lnTo>
                    <a:pt x="61111" y="86678"/>
                  </a:lnTo>
                  <a:lnTo>
                    <a:pt x="83312" y="93469"/>
                  </a:lnTo>
                  <a:lnTo>
                    <a:pt x="104878" y="91028"/>
                  </a:lnTo>
                  <a:lnTo>
                    <a:pt x="124992" y="82144"/>
                  </a:lnTo>
                  <a:lnTo>
                    <a:pt x="141730" y="70397"/>
                  </a:lnTo>
                  <a:lnTo>
                    <a:pt x="145959" y="61649"/>
                  </a:lnTo>
                  <a:lnTo>
                    <a:pt x="147539" y="39451"/>
                  </a:lnTo>
                  <a:lnTo>
                    <a:pt x="143983" y="29320"/>
                  </a:lnTo>
                  <a:lnTo>
                    <a:pt x="130673" y="11825"/>
                  </a:lnTo>
                  <a:lnTo>
                    <a:pt x="109939" y="2489"/>
                  </a:lnTo>
                  <a:lnTo>
                    <a:pt x="97860" y="0"/>
                  </a:lnTo>
                  <a:lnTo>
                    <a:pt x="71960" y="3472"/>
                  </a:lnTo>
                  <a:lnTo>
                    <a:pt x="47190" y="13985"/>
                  </a:lnTo>
                  <a:lnTo>
                    <a:pt x="28382" y="30355"/>
                  </a:lnTo>
                  <a:lnTo>
                    <a:pt x="10229" y="59302"/>
                  </a:lnTo>
                  <a:lnTo>
                    <a:pt x="3031" y="101284"/>
                  </a:lnTo>
                  <a:lnTo>
                    <a:pt x="6488" y="145179"/>
                  </a:lnTo>
                  <a:lnTo>
                    <a:pt x="18092" y="170552"/>
                  </a:lnTo>
                  <a:lnTo>
                    <a:pt x="34947" y="191188"/>
                  </a:lnTo>
                  <a:lnTo>
                    <a:pt x="54137" y="204258"/>
                  </a:lnTo>
                  <a:lnTo>
                    <a:pt x="90260" y="212605"/>
                  </a:lnTo>
                  <a:lnTo>
                    <a:pt x="136871" y="21611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738532" y="4358798"/>
              <a:ext cx="10443" cy="442197"/>
            </a:xfrm>
            <a:custGeom>
              <a:avLst/>
              <a:gdLst/>
              <a:ahLst/>
              <a:cxnLst/>
              <a:rect l="0" t="0" r="0" b="0"/>
              <a:pathLst>
                <a:path w="10443" h="442197">
                  <a:moveTo>
                    <a:pt x="10442" y="0"/>
                  </a:moveTo>
                  <a:lnTo>
                    <a:pt x="2109" y="37477"/>
                  </a:lnTo>
                  <a:lnTo>
                    <a:pt x="348" y="100080"/>
                  </a:lnTo>
                  <a:lnTo>
                    <a:pt x="0" y="163225"/>
                  </a:lnTo>
                  <a:lnTo>
                    <a:pt x="3051" y="220758"/>
                  </a:lnTo>
                  <a:lnTo>
                    <a:pt x="8252" y="272470"/>
                  </a:lnTo>
                  <a:lnTo>
                    <a:pt x="9792" y="333415"/>
                  </a:lnTo>
                  <a:lnTo>
                    <a:pt x="10250" y="385398"/>
                  </a:lnTo>
                  <a:lnTo>
                    <a:pt x="10442" y="44219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13150" y="4593360"/>
              <a:ext cx="183709" cy="228693"/>
            </a:xfrm>
            <a:custGeom>
              <a:avLst/>
              <a:gdLst/>
              <a:ahLst/>
              <a:cxnLst/>
              <a:rect l="0" t="0" r="0" b="0"/>
              <a:pathLst>
                <a:path w="183709" h="228693">
                  <a:moveTo>
                    <a:pt x="30580" y="123407"/>
                  </a:moveTo>
                  <a:lnTo>
                    <a:pt x="68058" y="115073"/>
                  </a:lnTo>
                  <a:lnTo>
                    <a:pt x="124726" y="104762"/>
                  </a:lnTo>
                  <a:lnTo>
                    <a:pt x="155571" y="93836"/>
                  </a:lnTo>
                  <a:lnTo>
                    <a:pt x="172309" y="82578"/>
                  </a:lnTo>
                  <a:lnTo>
                    <a:pt x="177708" y="73960"/>
                  </a:lnTo>
                  <a:lnTo>
                    <a:pt x="183708" y="51908"/>
                  </a:lnTo>
                  <a:lnTo>
                    <a:pt x="182968" y="41815"/>
                  </a:lnTo>
                  <a:lnTo>
                    <a:pt x="175907" y="24363"/>
                  </a:lnTo>
                  <a:lnTo>
                    <a:pt x="158731" y="11927"/>
                  </a:lnTo>
                  <a:lnTo>
                    <a:pt x="134330" y="3670"/>
                  </a:lnTo>
                  <a:lnTo>
                    <a:pt x="103987" y="0"/>
                  </a:lnTo>
                  <a:lnTo>
                    <a:pt x="77244" y="4608"/>
                  </a:lnTo>
                  <a:lnTo>
                    <a:pt x="53659" y="15625"/>
                  </a:lnTo>
                  <a:lnTo>
                    <a:pt x="22991" y="41559"/>
                  </a:lnTo>
                  <a:lnTo>
                    <a:pt x="10439" y="61293"/>
                  </a:lnTo>
                  <a:lnTo>
                    <a:pt x="2386" y="97724"/>
                  </a:lnTo>
                  <a:lnTo>
                    <a:pt x="0" y="138153"/>
                  </a:lnTo>
                  <a:lnTo>
                    <a:pt x="5681" y="162716"/>
                  </a:lnTo>
                  <a:lnTo>
                    <a:pt x="22033" y="193155"/>
                  </a:lnTo>
                  <a:lnTo>
                    <a:pt x="35457" y="213873"/>
                  </a:lnTo>
                  <a:lnTo>
                    <a:pt x="41109" y="22869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02262" y="4432497"/>
              <a:ext cx="99439" cy="389556"/>
            </a:xfrm>
            <a:custGeom>
              <a:avLst/>
              <a:gdLst/>
              <a:ahLst/>
              <a:cxnLst/>
              <a:rect l="0" t="0" r="0" b="0"/>
              <a:pathLst>
                <a:path w="99439" h="389556">
                  <a:moveTo>
                    <a:pt x="67852" y="389555"/>
                  </a:moveTo>
                  <a:lnTo>
                    <a:pt x="56399" y="335410"/>
                  </a:lnTo>
                  <a:lnTo>
                    <a:pt x="43103" y="286052"/>
                  </a:lnTo>
                  <a:lnTo>
                    <a:pt x="32702" y="236445"/>
                  </a:lnTo>
                  <a:lnTo>
                    <a:pt x="22212" y="182882"/>
                  </a:lnTo>
                  <a:lnTo>
                    <a:pt x="11695" y="129966"/>
                  </a:lnTo>
                  <a:lnTo>
                    <a:pt x="0" y="69260"/>
                  </a:lnTo>
                  <a:lnTo>
                    <a:pt x="1820" y="44820"/>
                  </a:lnTo>
                  <a:lnTo>
                    <a:pt x="9649" y="25379"/>
                  </a:lnTo>
                  <a:lnTo>
                    <a:pt x="15011" y="16920"/>
                  </a:lnTo>
                  <a:lnTo>
                    <a:pt x="23266" y="11280"/>
                  </a:lnTo>
                  <a:lnTo>
                    <a:pt x="56071" y="3342"/>
                  </a:lnTo>
                  <a:lnTo>
                    <a:pt x="99438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43772" y="4622010"/>
              <a:ext cx="168457" cy="29866"/>
            </a:xfrm>
            <a:custGeom>
              <a:avLst/>
              <a:gdLst/>
              <a:ahLst/>
              <a:cxnLst/>
              <a:rect l="0" t="0" r="0" b="0"/>
              <a:pathLst>
                <a:path w="168457" h="29866">
                  <a:moveTo>
                    <a:pt x="168456" y="0"/>
                  </a:moveTo>
                  <a:lnTo>
                    <a:pt x="151688" y="11178"/>
                  </a:lnTo>
                  <a:lnTo>
                    <a:pt x="96130" y="22876"/>
                  </a:lnTo>
                  <a:lnTo>
                    <a:pt x="47324" y="298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382879" y="4453554"/>
              <a:ext cx="18863" cy="368499"/>
            </a:xfrm>
            <a:custGeom>
              <a:avLst/>
              <a:gdLst/>
              <a:ahLst/>
              <a:cxnLst/>
              <a:rect l="0" t="0" r="0" b="0"/>
              <a:pathLst>
                <a:path w="18863" h="368499">
                  <a:moveTo>
                    <a:pt x="8333" y="0"/>
                  </a:moveTo>
                  <a:lnTo>
                    <a:pt x="0" y="57264"/>
                  </a:lnTo>
                  <a:lnTo>
                    <a:pt x="1575" y="106655"/>
                  </a:lnTo>
                  <a:lnTo>
                    <a:pt x="6331" y="155214"/>
                  </a:lnTo>
                  <a:lnTo>
                    <a:pt x="10860" y="205477"/>
                  </a:lnTo>
                  <a:lnTo>
                    <a:pt x="16492" y="264823"/>
                  </a:lnTo>
                  <a:lnTo>
                    <a:pt x="18160" y="320622"/>
                  </a:lnTo>
                  <a:lnTo>
                    <a:pt x="18862" y="3684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264870" y="4600953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2829" y="3120"/>
                  </a:lnTo>
                  <a:lnTo>
                    <a:pt x="151344" y="8333"/>
                  </a:lnTo>
                  <a:lnTo>
                    <a:pt x="92027" y="10095"/>
                  </a:lnTo>
                  <a:lnTo>
                    <a:pt x="37589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1592015" y="3110846"/>
            <a:ext cx="2503571" cy="437258"/>
            <a:chOff x="1592015" y="3110846"/>
            <a:chExt cx="2503571" cy="437258"/>
          </a:xfrm>
        </p:grpSpPr>
        <p:sp>
          <p:nvSpPr>
            <p:cNvPr id="173" name="Freeform 172"/>
            <p:cNvSpPr/>
            <p:nvPr/>
          </p:nvSpPr>
          <p:spPr>
            <a:xfrm>
              <a:off x="1592015" y="3253305"/>
              <a:ext cx="155716" cy="284271"/>
            </a:xfrm>
            <a:custGeom>
              <a:avLst/>
              <a:gdLst/>
              <a:ahLst/>
              <a:cxnLst/>
              <a:rect l="0" t="0" r="0" b="0"/>
              <a:pathLst>
                <a:path w="155716" h="284271">
                  <a:moveTo>
                    <a:pt x="18845" y="0"/>
                  </a:moveTo>
                  <a:lnTo>
                    <a:pt x="10511" y="37478"/>
                  </a:lnTo>
                  <a:lnTo>
                    <a:pt x="8750" y="88902"/>
                  </a:lnTo>
                  <a:lnTo>
                    <a:pt x="7232" y="151355"/>
                  </a:lnTo>
                  <a:lnTo>
                    <a:pt x="0" y="209965"/>
                  </a:lnTo>
                  <a:lnTo>
                    <a:pt x="1110" y="237208"/>
                  </a:lnTo>
                  <a:lnTo>
                    <a:pt x="9403" y="261014"/>
                  </a:lnTo>
                  <a:lnTo>
                    <a:pt x="16060" y="267596"/>
                  </a:lnTo>
                  <a:lnTo>
                    <a:pt x="24007" y="270814"/>
                  </a:lnTo>
                  <a:lnTo>
                    <a:pt x="79402" y="274526"/>
                  </a:lnTo>
                  <a:lnTo>
                    <a:pt x="123613" y="281998"/>
                  </a:lnTo>
                  <a:lnTo>
                    <a:pt x="155715" y="28427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663502" y="3363053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6066"/>
                  </a:moveTo>
                  <a:lnTo>
                    <a:pt x="5177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674031" y="321119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6220" y="11178"/>
                  </a:lnTo>
                  <a:lnTo>
                    <a:pt x="118254" y="16667"/>
                  </a:lnTo>
                  <a:lnTo>
                    <a:pt x="56256" y="216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905658" y="3379647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73699" y="0"/>
                  </a:moveTo>
                  <a:lnTo>
                    <a:pt x="45018" y="55045"/>
                  </a:lnTo>
                  <a:lnTo>
                    <a:pt x="19085" y="1145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905658" y="3400704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115814"/>
                  </a:moveTo>
                  <a:lnTo>
                    <a:pt x="95709" y="91767"/>
                  </a:lnTo>
                  <a:lnTo>
                    <a:pt x="45386" y="35116"/>
                  </a:lnTo>
                  <a:lnTo>
                    <a:pt x="18670" y="9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137285" y="3337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147813" y="3484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581410" y="3251626"/>
              <a:ext cx="205298" cy="296478"/>
            </a:xfrm>
            <a:custGeom>
              <a:avLst/>
              <a:gdLst/>
              <a:ahLst/>
              <a:cxnLst/>
              <a:rect l="0" t="0" r="0" b="0"/>
              <a:pathLst>
                <a:path w="205298" h="296478">
                  <a:moveTo>
                    <a:pt x="145470" y="12208"/>
                  </a:moveTo>
                  <a:lnTo>
                    <a:pt x="128703" y="23386"/>
                  </a:lnTo>
                  <a:lnTo>
                    <a:pt x="111112" y="25755"/>
                  </a:lnTo>
                  <a:lnTo>
                    <a:pt x="71223" y="17743"/>
                  </a:lnTo>
                  <a:lnTo>
                    <a:pt x="29549" y="0"/>
                  </a:lnTo>
                  <a:lnTo>
                    <a:pt x="8552" y="153"/>
                  </a:lnTo>
                  <a:lnTo>
                    <a:pt x="2719" y="5341"/>
                  </a:lnTo>
                  <a:lnTo>
                    <a:pt x="0" y="13479"/>
                  </a:lnTo>
                  <a:lnTo>
                    <a:pt x="1762" y="47290"/>
                  </a:lnTo>
                  <a:lnTo>
                    <a:pt x="12839" y="100636"/>
                  </a:lnTo>
                  <a:lnTo>
                    <a:pt x="28443" y="131085"/>
                  </a:lnTo>
                  <a:lnTo>
                    <a:pt x="34697" y="134744"/>
                  </a:lnTo>
                  <a:lnTo>
                    <a:pt x="41206" y="134842"/>
                  </a:lnTo>
                  <a:lnTo>
                    <a:pt x="74052" y="123779"/>
                  </a:lnTo>
                  <a:lnTo>
                    <a:pt x="109622" y="124945"/>
                  </a:lnTo>
                  <a:lnTo>
                    <a:pt x="165966" y="139069"/>
                  </a:lnTo>
                  <a:lnTo>
                    <a:pt x="176682" y="142405"/>
                  </a:lnTo>
                  <a:lnTo>
                    <a:pt x="184995" y="148139"/>
                  </a:lnTo>
                  <a:lnTo>
                    <a:pt x="197352" y="163869"/>
                  </a:lnTo>
                  <a:lnTo>
                    <a:pt x="205297" y="198044"/>
                  </a:lnTo>
                  <a:lnTo>
                    <a:pt x="202061" y="232217"/>
                  </a:lnTo>
                  <a:lnTo>
                    <a:pt x="193629" y="250760"/>
                  </a:lnTo>
                  <a:lnTo>
                    <a:pt x="188104" y="258980"/>
                  </a:lnTo>
                  <a:lnTo>
                    <a:pt x="172608" y="271233"/>
                  </a:lnTo>
                  <a:lnTo>
                    <a:pt x="152852" y="279408"/>
                  </a:lnTo>
                  <a:lnTo>
                    <a:pt x="108281" y="287776"/>
                  </a:lnTo>
                  <a:lnTo>
                    <a:pt x="82299" y="296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990093" y="3316476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73699" y="0"/>
                  </a:moveTo>
                  <a:lnTo>
                    <a:pt x="38953" y="3708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937450" y="3284891"/>
              <a:ext cx="157929" cy="115814"/>
            </a:xfrm>
            <a:custGeom>
              <a:avLst/>
              <a:gdLst/>
              <a:ahLst/>
              <a:cxnLst/>
              <a:rect l="0" t="0" r="0" b="0"/>
              <a:pathLst>
                <a:path w="157929" h="115814">
                  <a:moveTo>
                    <a:pt x="157928" y="115813"/>
                  </a:moveTo>
                  <a:lnTo>
                    <a:pt x="97055" y="81485"/>
                  </a:lnTo>
                  <a:lnTo>
                    <a:pt x="37525" y="27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290856" y="3263834"/>
              <a:ext cx="36150" cy="242156"/>
            </a:xfrm>
            <a:custGeom>
              <a:avLst/>
              <a:gdLst/>
              <a:ahLst/>
              <a:cxnLst/>
              <a:rect l="0" t="0" r="0" b="0"/>
              <a:pathLst>
                <a:path w="36150" h="242156">
                  <a:moveTo>
                    <a:pt x="15092" y="0"/>
                  </a:moveTo>
                  <a:lnTo>
                    <a:pt x="438" y="43962"/>
                  </a:lnTo>
                  <a:lnTo>
                    <a:pt x="0" y="63993"/>
                  </a:lnTo>
                  <a:lnTo>
                    <a:pt x="11198" y="125497"/>
                  </a:lnTo>
                  <a:lnTo>
                    <a:pt x="17442" y="184493"/>
                  </a:lnTo>
                  <a:lnTo>
                    <a:pt x="3614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412485" y="3263834"/>
              <a:ext cx="153805" cy="192348"/>
            </a:xfrm>
            <a:custGeom>
              <a:avLst/>
              <a:gdLst/>
              <a:ahLst/>
              <a:cxnLst/>
              <a:rect l="0" t="0" r="0" b="0"/>
              <a:pathLst>
                <a:path w="153805" h="192348">
                  <a:moveTo>
                    <a:pt x="51390" y="10528"/>
                  </a:moveTo>
                  <a:lnTo>
                    <a:pt x="27344" y="20103"/>
                  </a:lnTo>
                  <a:lnTo>
                    <a:pt x="13017" y="30772"/>
                  </a:lnTo>
                  <a:lnTo>
                    <a:pt x="5090" y="49551"/>
                  </a:lnTo>
                  <a:lnTo>
                    <a:pt x="0" y="99735"/>
                  </a:lnTo>
                  <a:lnTo>
                    <a:pt x="4708" y="140815"/>
                  </a:lnTo>
                  <a:lnTo>
                    <a:pt x="13485" y="162410"/>
                  </a:lnTo>
                  <a:lnTo>
                    <a:pt x="19101" y="171444"/>
                  </a:lnTo>
                  <a:lnTo>
                    <a:pt x="34700" y="184602"/>
                  </a:lnTo>
                  <a:lnTo>
                    <a:pt x="43773" y="189748"/>
                  </a:lnTo>
                  <a:lnTo>
                    <a:pt x="63213" y="192347"/>
                  </a:lnTo>
                  <a:lnTo>
                    <a:pt x="83551" y="188433"/>
                  </a:lnTo>
                  <a:lnTo>
                    <a:pt x="104289" y="178894"/>
                  </a:lnTo>
                  <a:lnTo>
                    <a:pt x="130105" y="154781"/>
                  </a:lnTo>
                  <a:lnTo>
                    <a:pt x="146983" y="125409"/>
                  </a:lnTo>
                  <a:lnTo>
                    <a:pt x="153804" y="88891"/>
                  </a:lnTo>
                  <a:lnTo>
                    <a:pt x="150235" y="54024"/>
                  </a:lnTo>
                  <a:lnTo>
                    <a:pt x="141725" y="35319"/>
                  </a:lnTo>
                  <a:lnTo>
                    <a:pt x="136180" y="27055"/>
                  </a:lnTo>
                  <a:lnTo>
                    <a:pt x="120660" y="14754"/>
                  </a:lnTo>
                  <a:lnTo>
                    <a:pt x="102064" y="6557"/>
                  </a:lnTo>
                  <a:lnTo>
                    <a:pt x="619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569160" y="3110846"/>
              <a:ext cx="115815" cy="113326"/>
            </a:xfrm>
            <a:custGeom>
              <a:avLst/>
              <a:gdLst/>
              <a:ahLst/>
              <a:cxnLst/>
              <a:rect l="0" t="0" r="0" b="0"/>
              <a:pathLst>
                <a:path w="115815" h="113326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52705" y="5611"/>
                  </a:lnTo>
                  <a:lnTo>
                    <a:pt x="68658" y="15737"/>
                  </a:lnTo>
                  <a:lnTo>
                    <a:pt x="80428" y="31156"/>
                  </a:lnTo>
                  <a:lnTo>
                    <a:pt x="88388" y="50877"/>
                  </a:lnTo>
                  <a:lnTo>
                    <a:pt x="91926" y="75240"/>
                  </a:lnTo>
                  <a:lnTo>
                    <a:pt x="89360" y="84778"/>
                  </a:lnTo>
                  <a:lnTo>
                    <a:pt x="84140" y="92307"/>
                  </a:lnTo>
                  <a:lnTo>
                    <a:pt x="68981" y="103792"/>
                  </a:lnTo>
                  <a:lnTo>
                    <a:pt x="50546" y="112796"/>
                  </a:lnTo>
                  <a:lnTo>
                    <a:pt x="41886" y="113325"/>
                  </a:lnTo>
                  <a:lnTo>
                    <a:pt x="26025" y="107674"/>
                  </a:lnTo>
                  <a:lnTo>
                    <a:pt x="22029" y="101721"/>
                  </a:lnTo>
                  <a:lnTo>
                    <a:pt x="20710" y="85749"/>
                  </a:lnTo>
                  <a:lnTo>
                    <a:pt x="25505" y="80086"/>
                  </a:lnTo>
                  <a:lnTo>
                    <a:pt x="43311" y="73794"/>
                  </a:lnTo>
                  <a:lnTo>
                    <a:pt x="63703" y="77236"/>
                  </a:lnTo>
                  <a:lnTo>
                    <a:pt x="91795" y="92328"/>
                  </a:lnTo>
                  <a:lnTo>
                    <a:pt x="115814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948186" y="327436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969243" y="336911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31852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3855769" y="3169077"/>
            <a:ext cx="412778" cy="294799"/>
            <a:chOff x="3855769" y="3169077"/>
            <a:chExt cx="412778" cy="294799"/>
          </a:xfrm>
        </p:grpSpPr>
        <p:sp>
          <p:nvSpPr>
            <p:cNvPr id="189" name="Freeform 188"/>
            <p:cNvSpPr/>
            <p:nvPr/>
          </p:nvSpPr>
          <p:spPr>
            <a:xfrm>
              <a:off x="4000829" y="3169077"/>
              <a:ext cx="267718" cy="294799"/>
            </a:xfrm>
            <a:custGeom>
              <a:avLst/>
              <a:gdLst/>
              <a:ahLst/>
              <a:cxnLst/>
              <a:rect l="0" t="0" r="0" b="0"/>
              <a:pathLst>
                <a:path w="267718" h="294799">
                  <a:moveTo>
                    <a:pt x="52642" y="0"/>
                  </a:moveTo>
                  <a:lnTo>
                    <a:pt x="87540" y="29309"/>
                  </a:lnTo>
                  <a:lnTo>
                    <a:pt x="142520" y="63334"/>
                  </a:lnTo>
                  <a:lnTo>
                    <a:pt x="200537" y="105299"/>
                  </a:lnTo>
                  <a:lnTo>
                    <a:pt x="254922" y="144281"/>
                  </a:lnTo>
                  <a:lnTo>
                    <a:pt x="264705" y="148830"/>
                  </a:lnTo>
                  <a:lnTo>
                    <a:pt x="267717" y="153033"/>
                  </a:lnTo>
                  <a:lnTo>
                    <a:pt x="266215" y="157004"/>
                  </a:lnTo>
                  <a:lnTo>
                    <a:pt x="229249" y="182589"/>
                  </a:lnTo>
                  <a:lnTo>
                    <a:pt x="168247" y="215167"/>
                  </a:lnTo>
                  <a:lnTo>
                    <a:pt x="110197" y="249318"/>
                  </a:lnTo>
                  <a:lnTo>
                    <a:pt x="50169" y="27595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855769" y="3242777"/>
              <a:ext cx="345102" cy="42115"/>
            </a:xfrm>
            <a:custGeom>
              <a:avLst/>
              <a:gdLst/>
              <a:ahLst/>
              <a:cxnLst/>
              <a:rect l="0" t="0" r="0" b="0"/>
              <a:pathLst>
                <a:path w="345102" h="42115">
                  <a:moveTo>
                    <a:pt x="345101" y="0"/>
                  </a:moveTo>
                  <a:lnTo>
                    <a:pt x="307623" y="8333"/>
                  </a:lnTo>
                  <a:lnTo>
                    <a:pt x="256200" y="10094"/>
                  </a:lnTo>
                  <a:lnTo>
                    <a:pt x="200982" y="10443"/>
                  </a:lnTo>
                  <a:lnTo>
                    <a:pt x="145014" y="10511"/>
                  </a:lnTo>
                  <a:lnTo>
                    <a:pt x="88899" y="10525"/>
                  </a:lnTo>
                  <a:lnTo>
                    <a:pt x="32754" y="10527"/>
                  </a:lnTo>
                  <a:lnTo>
                    <a:pt x="0" y="10528"/>
                  </a:lnTo>
                  <a:lnTo>
                    <a:pt x="59903" y="13648"/>
                  </a:lnTo>
                  <a:lnTo>
                    <a:pt x="113941" y="19594"/>
                  </a:lnTo>
                  <a:lnTo>
                    <a:pt x="173704" y="28003"/>
                  </a:lnTo>
                  <a:lnTo>
                    <a:pt x="234382" y="33997"/>
                  </a:lnTo>
                  <a:lnTo>
                    <a:pt x="27140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898569" y="3337533"/>
              <a:ext cx="291774" cy="20613"/>
            </a:xfrm>
            <a:custGeom>
              <a:avLst/>
              <a:gdLst/>
              <a:ahLst/>
              <a:cxnLst/>
              <a:rect l="0" t="0" r="0" b="0"/>
              <a:pathLst>
                <a:path w="291774" h="20613">
                  <a:moveTo>
                    <a:pt x="281244" y="0"/>
                  </a:moveTo>
                  <a:lnTo>
                    <a:pt x="227100" y="3120"/>
                  </a:lnTo>
                  <a:lnTo>
                    <a:pt x="172153" y="9065"/>
                  </a:lnTo>
                  <a:lnTo>
                    <a:pt x="117409" y="11409"/>
                  </a:lnTo>
                  <a:lnTo>
                    <a:pt x="65348" y="18805"/>
                  </a:lnTo>
                  <a:lnTo>
                    <a:pt x="5021" y="20612"/>
                  </a:lnTo>
                  <a:lnTo>
                    <a:pt x="0" y="19591"/>
                  </a:lnTo>
                  <a:lnTo>
                    <a:pt x="1331" y="17740"/>
                  </a:lnTo>
                  <a:lnTo>
                    <a:pt x="15289" y="13734"/>
                  </a:lnTo>
                  <a:lnTo>
                    <a:pt x="65497" y="11162"/>
                  </a:lnTo>
                  <a:lnTo>
                    <a:pt x="114374" y="10716"/>
                  </a:lnTo>
                  <a:lnTo>
                    <a:pt x="165900" y="10584"/>
                  </a:lnTo>
                  <a:lnTo>
                    <a:pt x="224535" y="4950"/>
                  </a:lnTo>
                  <a:lnTo>
                    <a:pt x="279683" y="652"/>
                  </a:lnTo>
                  <a:lnTo>
                    <a:pt x="2917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4481414" y="3068716"/>
            <a:ext cx="2521705" cy="497770"/>
            <a:chOff x="4481414" y="3068716"/>
            <a:chExt cx="2521705" cy="497770"/>
          </a:xfrm>
        </p:grpSpPr>
        <p:sp>
          <p:nvSpPr>
            <p:cNvPr id="193" name="Freeform 192"/>
            <p:cNvSpPr/>
            <p:nvPr/>
          </p:nvSpPr>
          <p:spPr>
            <a:xfrm>
              <a:off x="4481414" y="3148492"/>
              <a:ext cx="193240" cy="357498"/>
            </a:xfrm>
            <a:custGeom>
              <a:avLst/>
              <a:gdLst/>
              <a:ahLst/>
              <a:cxnLst/>
              <a:rect l="0" t="0" r="0" b="0"/>
              <a:pathLst>
                <a:path w="193240" h="357498">
                  <a:moveTo>
                    <a:pt x="193239" y="20585"/>
                  </a:moveTo>
                  <a:lnTo>
                    <a:pt x="155761" y="12252"/>
                  </a:lnTo>
                  <a:lnTo>
                    <a:pt x="104337" y="4901"/>
                  </a:lnTo>
                  <a:lnTo>
                    <a:pt x="49119" y="590"/>
                  </a:lnTo>
                  <a:lnTo>
                    <a:pt x="21171" y="0"/>
                  </a:lnTo>
                  <a:lnTo>
                    <a:pt x="11846" y="4522"/>
                  </a:lnTo>
                  <a:lnTo>
                    <a:pt x="5630" y="12216"/>
                  </a:lnTo>
                  <a:lnTo>
                    <a:pt x="1486" y="22025"/>
                  </a:lnTo>
                  <a:lnTo>
                    <a:pt x="0" y="42282"/>
                  </a:lnTo>
                  <a:lnTo>
                    <a:pt x="3235" y="102775"/>
                  </a:lnTo>
                  <a:lnTo>
                    <a:pt x="3629" y="157746"/>
                  </a:lnTo>
                  <a:lnTo>
                    <a:pt x="4852" y="177472"/>
                  </a:lnTo>
                  <a:lnTo>
                    <a:pt x="6817" y="177819"/>
                  </a:lnTo>
                  <a:lnTo>
                    <a:pt x="23963" y="158748"/>
                  </a:lnTo>
                  <a:lnTo>
                    <a:pt x="48716" y="144841"/>
                  </a:lnTo>
                  <a:lnTo>
                    <a:pt x="71295" y="143271"/>
                  </a:lnTo>
                  <a:lnTo>
                    <a:pt x="94588" y="147642"/>
                  </a:lnTo>
                  <a:lnTo>
                    <a:pt x="120855" y="163257"/>
                  </a:lnTo>
                  <a:lnTo>
                    <a:pt x="150692" y="192614"/>
                  </a:lnTo>
                  <a:lnTo>
                    <a:pt x="163800" y="212856"/>
                  </a:lnTo>
                  <a:lnTo>
                    <a:pt x="176587" y="250560"/>
                  </a:lnTo>
                  <a:lnTo>
                    <a:pt x="179726" y="290197"/>
                  </a:lnTo>
                  <a:lnTo>
                    <a:pt x="176314" y="313548"/>
                  </a:lnTo>
                  <a:lnTo>
                    <a:pt x="164660" y="332505"/>
                  </a:lnTo>
                  <a:lnTo>
                    <a:pt x="156638" y="340836"/>
                  </a:lnTo>
                  <a:lnTo>
                    <a:pt x="135248" y="350092"/>
                  </a:lnTo>
                  <a:lnTo>
                    <a:pt x="72041" y="356522"/>
                  </a:lnTo>
                  <a:lnTo>
                    <a:pt x="35311" y="357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769409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856388" y="3172199"/>
              <a:ext cx="263772" cy="267169"/>
            </a:xfrm>
            <a:custGeom>
              <a:avLst/>
              <a:gdLst/>
              <a:ahLst/>
              <a:cxnLst/>
              <a:rect l="0" t="0" r="0" b="0"/>
              <a:pathLst>
                <a:path w="263772" h="267169">
                  <a:moveTo>
                    <a:pt x="176233" y="17935"/>
                  </a:moveTo>
                  <a:lnTo>
                    <a:pt x="165055" y="6757"/>
                  </a:lnTo>
                  <a:lnTo>
                    <a:pt x="147089" y="1269"/>
                  </a:lnTo>
                  <a:lnTo>
                    <a:pt x="124676" y="0"/>
                  </a:lnTo>
                  <a:lnTo>
                    <a:pt x="71091" y="11790"/>
                  </a:lnTo>
                  <a:lnTo>
                    <a:pt x="53075" y="24563"/>
                  </a:lnTo>
                  <a:lnTo>
                    <a:pt x="22444" y="61358"/>
                  </a:lnTo>
                  <a:lnTo>
                    <a:pt x="6534" y="92023"/>
                  </a:lnTo>
                  <a:lnTo>
                    <a:pt x="0" y="128925"/>
                  </a:lnTo>
                  <a:lnTo>
                    <a:pt x="3653" y="163905"/>
                  </a:lnTo>
                  <a:lnTo>
                    <a:pt x="30140" y="226122"/>
                  </a:lnTo>
                  <a:lnTo>
                    <a:pt x="44623" y="246163"/>
                  </a:lnTo>
                  <a:lnTo>
                    <a:pt x="62758" y="258970"/>
                  </a:lnTo>
                  <a:lnTo>
                    <a:pt x="103877" y="267168"/>
                  </a:lnTo>
                  <a:lnTo>
                    <a:pt x="141926" y="264007"/>
                  </a:lnTo>
                  <a:lnTo>
                    <a:pt x="175427" y="250073"/>
                  </a:lnTo>
                  <a:lnTo>
                    <a:pt x="201991" y="231126"/>
                  </a:lnTo>
                  <a:lnTo>
                    <a:pt x="230758" y="195358"/>
                  </a:lnTo>
                  <a:lnTo>
                    <a:pt x="252766" y="138483"/>
                  </a:lnTo>
                  <a:lnTo>
                    <a:pt x="263771" y="103566"/>
                  </a:lnTo>
                  <a:lnTo>
                    <a:pt x="261542" y="78610"/>
                  </a:lnTo>
                  <a:lnTo>
                    <a:pt x="252753" y="54261"/>
                  </a:lnTo>
                  <a:lnTo>
                    <a:pt x="241048" y="35640"/>
                  </a:lnTo>
                  <a:lnTo>
                    <a:pt x="224927" y="22685"/>
                  </a:lnTo>
                  <a:lnTo>
                    <a:pt x="197291" y="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188367" y="3190134"/>
              <a:ext cx="272918" cy="239018"/>
            </a:xfrm>
            <a:custGeom>
              <a:avLst/>
              <a:gdLst/>
              <a:ahLst/>
              <a:cxnLst/>
              <a:rect l="0" t="0" r="0" b="0"/>
              <a:pathLst>
                <a:path w="272918" h="239018">
                  <a:moveTo>
                    <a:pt x="149581" y="10529"/>
                  </a:moveTo>
                  <a:lnTo>
                    <a:pt x="132813" y="4940"/>
                  </a:lnTo>
                  <a:lnTo>
                    <a:pt x="112103" y="8435"/>
                  </a:lnTo>
                  <a:lnTo>
                    <a:pt x="66269" y="29742"/>
                  </a:lnTo>
                  <a:lnTo>
                    <a:pt x="31825" y="57651"/>
                  </a:lnTo>
                  <a:lnTo>
                    <a:pt x="10835" y="85712"/>
                  </a:lnTo>
                  <a:lnTo>
                    <a:pt x="959" y="105945"/>
                  </a:lnTo>
                  <a:lnTo>
                    <a:pt x="0" y="148244"/>
                  </a:lnTo>
                  <a:lnTo>
                    <a:pt x="7125" y="186644"/>
                  </a:lnTo>
                  <a:lnTo>
                    <a:pt x="22234" y="214660"/>
                  </a:lnTo>
                  <a:lnTo>
                    <a:pt x="41119" y="227206"/>
                  </a:lnTo>
                  <a:lnTo>
                    <a:pt x="65111" y="235511"/>
                  </a:lnTo>
                  <a:lnTo>
                    <a:pt x="104925" y="239017"/>
                  </a:lnTo>
                  <a:lnTo>
                    <a:pt x="157181" y="230314"/>
                  </a:lnTo>
                  <a:lnTo>
                    <a:pt x="211196" y="212737"/>
                  </a:lnTo>
                  <a:lnTo>
                    <a:pt x="235818" y="193925"/>
                  </a:lnTo>
                  <a:lnTo>
                    <a:pt x="256761" y="166644"/>
                  </a:lnTo>
                  <a:lnTo>
                    <a:pt x="269725" y="135164"/>
                  </a:lnTo>
                  <a:lnTo>
                    <a:pt x="272917" y="97890"/>
                  </a:lnTo>
                  <a:lnTo>
                    <a:pt x="269518" y="75093"/>
                  </a:lnTo>
                  <a:lnTo>
                    <a:pt x="260988" y="56381"/>
                  </a:lnTo>
                  <a:lnTo>
                    <a:pt x="236448" y="25305"/>
                  </a:lnTo>
                  <a:lnTo>
                    <a:pt x="1916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769409" y="3442818"/>
              <a:ext cx="652768" cy="123668"/>
            </a:xfrm>
            <a:custGeom>
              <a:avLst/>
              <a:gdLst/>
              <a:ahLst/>
              <a:cxnLst/>
              <a:rect l="0" t="0" r="0" b="0"/>
              <a:pathLst>
                <a:path w="652768" h="123668">
                  <a:moveTo>
                    <a:pt x="0" y="0"/>
                  </a:moveTo>
                  <a:lnTo>
                    <a:pt x="9575" y="31283"/>
                  </a:lnTo>
                  <a:lnTo>
                    <a:pt x="39404" y="75278"/>
                  </a:lnTo>
                  <a:lnTo>
                    <a:pt x="56117" y="89219"/>
                  </a:lnTo>
                  <a:lnTo>
                    <a:pt x="95443" y="107701"/>
                  </a:lnTo>
                  <a:lnTo>
                    <a:pt x="158942" y="114746"/>
                  </a:lnTo>
                  <a:lnTo>
                    <a:pt x="214280" y="110013"/>
                  </a:lnTo>
                  <a:lnTo>
                    <a:pt x="260696" y="96644"/>
                  </a:lnTo>
                  <a:lnTo>
                    <a:pt x="285994" y="78028"/>
                  </a:lnTo>
                  <a:lnTo>
                    <a:pt x="307137" y="50805"/>
                  </a:lnTo>
                  <a:lnTo>
                    <a:pt x="317049" y="30769"/>
                  </a:lnTo>
                  <a:lnTo>
                    <a:pt x="321331" y="27532"/>
                  </a:lnTo>
                  <a:lnTo>
                    <a:pt x="325354" y="28883"/>
                  </a:lnTo>
                  <a:lnTo>
                    <a:pt x="386210" y="91383"/>
                  </a:lnTo>
                  <a:lnTo>
                    <a:pt x="422559" y="110945"/>
                  </a:lnTo>
                  <a:lnTo>
                    <a:pt x="454316" y="121260"/>
                  </a:lnTo>
                  <a:lnTo>
                    <a:pt x="491671" y="123667"/>
                  </a:lnTo>
                  <a:lnTo>
                    <a:pt x="547064" y="111490"/>
                  </a:lnTo>
                  <a:lnTo>
                    <a:pt x="573354" y="95945"/>
                  </a:lnTo>
                  <a:lnTo>
                    <a:pt x="631624" y="42023"/>
                  </a:lnTo>
                  <a:lnTo>
                    <a:pt x="65276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843316" y="322172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3" y="1463"/>
                  </a:lnTo>
                  <a:lnTo>
                    <a:pt x="19562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938072" y="324277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42114"/>
                  </a:moveTo>
                  <a:lnTo>
                    <a:pt x="65232" y="24156"/>
                  </a:lnTo>
                  <a:lnTo>
                    <a:pt x="24584" y="10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259904" y="3068716"/>
              <a:ext cx="206949" cy="268818"/>
            </a:xfrm>
            <a:custGeom>
              <a:avLst/>
              <a:gdLst/>
              <a:ahLst/>
              <a:cxnLst/>
              <a:rect l="0" t="0" r="0" b="0"/>
              <a:pathLst>
                <a:path w="206949" h="268818">
                  <a:moveTo>
                    <a:pt x="183536" y="37190"/>
                  </a:moveTo>
                  <a:lnTo>
                    <a:pt x="155980" y="21549"/>
                  </a:lnTo>
                  <a:lnTo>
                    <a:pt x="99758" y="9101"/>
                  </a:lnTo>
                  <a:lnTo>
                    <a:pt x="37583" y="0"/>
                  </a:lnTo>
                  <a:lnTo>
                    <a:pt x="15723" y="2334"/>
                  </a:lnTo>
                  <a:lnTo>
                    <a:pt x="8490" y="8104"/>
                  </a:lnTo>
                  <a:lnTo>
                    <a:pt x="452" y="26993"/>
                  </a:lnTo>
                  <a:lnTo>
                    <a:pt x="0" y="47866"/>
                  </a:lnTo>
                  <a:lnTo>
                    <a:pt x="9242" y="89862"/>
                  </a:lnTo>
                  <a:lnTo>
                    <a:pt x="14697" y="98041"/>
                  </a:lnTo>
                  <a:lnTo>
                    <a:pt x="30118" y="110249"/>
                  </a:lnTo>
                  <a:lnTo>
                    <a:pt x="69709" y="118109"/>
                  </a:lnTo>
                  <a:lnTo>
                    <a:pt x="125913" y="121934"/>
                  </a:lnTo>
                  <a:lnTo>
                    <a:pt x="161003" y="130800"/>
                  </a:lnTo>
                  <a:lnTo>
                    <a:pt x="182880" y="141576"/>
                  </a:lnTo>
                  <a:lnTo>
                    <a:pt x="198062" y="160403"/>
                  </a:lnTo>
                  <a:lnTo>
                    <a:pt x="203749" y="171975"/>
                  </a:lnTo>
                  <a:lnTo>
                    <a:pt x="206948" y="197310"/>
                  </a:lnTo>
                  <a:lnTo>
                    <a:pt x="206163" y="210617"/>
                  </a:lnTo>
                  <a:lnTo>
                    <a:pt x="200960" y="221828"/>
                  </a:lnTo>
                  <a:lnTo>
                    <a:pt x="182701" y="240525"/>
                  </a:lnTo>
                  <a:lnTo>
                    <a:pt x="151703" y="258615"/>
                  </a:lnTo>
                  <a:lnTo>
                    <a:pt x="88780" y="268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520320" y="3116435"/>
              <a:ext cx="188222" cy="170727"/>
            </a:xfrm>
            <a:custGeom>
              <a:avLst/>
              <a:gdLst/>
              <a:ahLst/>
              <a:cxnLst/>
              <a:rect l="0" t="0" r="0" b="0"/>
              <a:pathLst>
                <a:path w="188222" h="170727">
                  <a:moveTo>
                    <a:pt x="133690" y="0"/>
                  </a:moveTo>
                  <a:lnTo>
                    <a:pt x="90998" y="3119"/>
                  </a:lnTo>
                  <a:lnTo>
                    <a:pt x="80663" y="5589"/>
                  </a:lnTo>
                  <a:lnTo>
                    <a:pt x="62940" y="17692"/>
                  </a:lnTo>
                  <a:lnTo>
                    <a:pt x="12922" y="65995"/>
                  </a:lnTo>
                  <a:lnTo>
                    <a:pt x="3977" y="86653"/>
                  </a:lnTo>
                  <a:lnTo>
                    <a:pt x="0" y="111432"/>
                  </a:lnTo>
                  <a:lnTo>
                    <a:pt x="4473" y="134923"/>
                  </a:lnTo>
                  <a:lnTo>
                    <a:pt x="8941" y="146101"/>
                  </a:lnTo>
                  <a:lnTo>
                    <a:pt x="16599" y="154722"/>
                  </a:lnTo>
                  <a:lnTo>
                    <a:pt x="37586" y="167421"/>
                  </a:lnTo>
                  <a:lnTo>
                    <a:pt x="62512" y="170726"/>
                  </a:lnTo>
                  <a:lnTo>
                    <a:pt x="116640" y="163315"/>
                  </a:lnTo>
                  <a:lnTo>
                    <a:pt x="147225" y="148345"/>
                  </a:lnTo>
                  <a:lnTo>
                    <a:pt x="171106" y="129092"/>
                  </a:lnTo>
                  <a:lnTo>
                    <a:pt x="187410" y="97391"/>
                  </a:lnTo>
                  <a:lnTo>
                    <a:pt x="188221" y="87154"/>
                  </a:lnTo>
                  <a:lnTo>
                    <a:pt x="182883" y="69541"/>
                  </a:lnTo>
                  <a:lnTo>
                    <a:pt x="16527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817140" y="3084849"/>
              <a:ext cx="185979" cy="154418"/>
            </a:xfrm>
            <a:custGeom>
              <a:avLst/>
              <a:gdLst/>
              <a:ahLst/>
              <a:cxnLst/>
              <a:rect l="0" t="0" r="0" b="0"/>
              <a:pathLst>
                <a:path w="185979" h="154418">
                  <a:moveTo>
                    <a:pt x="100082" y="10529"/>
                  </a:moveTo>
                  <a:lnTo>
                    <a:pt x="83315" y="4940"/>
                  </a:lnTo>
                  <a:lnTo>
                    <a:pt x="65724" y="8435"/>
                  </a:lnTo>
                  <a:lnTo>
                    <a:pt x="39209" y="23557"/>
                  </a:lnTo>
                  <a:lnTo>
                    <a:pt x="9290" y="49627"/>
                  </a:lnTo>
                  <a:lnTo>
                    <a:pt x="1239" y="72749"/>
                  </a:lnTo>
                  <a:lnTo>
                    <a:pt x="0" y="100183"/>
                  </a:lnTo>
                  <a:lnTo>
                    <a:pt x="7248" y="124075"/>
                  </a:lnTo>
                  <a:lnTo>
                    <a:pt x="21389" y="140153"/>
                  </a:lnTo>
                  <a:lnTo>
                    <a:pt x="30073" y="146078"/>
                  </a:lnTo>
                  <a:lnTo>
                    <a:pt x="70240" y="154417"/>
                  </a:lnTo>
                  <a:lnTo>
                    <a:pt x="96177" y="150128"/>
                  </a:lnTo>
                  <a:lnTo>
                    <a:pt x="141425" y="128311"/>
                  </a:lnTo>
                  <a:lnTo>
                    <a:pt x="167964" y="108338"/>
                  </a:lnTo>
                  <a:lnTo>
                    <a:pt x="185057" y="82013"/>
                  </a:lnTo>
                  <a:lnTo>
                    <a:pt x="185978" y="72223"/>
                  </a:lnTo>
                  <a:lnTo>
                    <a:pt x="180763" y="51987"/>
                  </a:lnTo>
                  <a:lnTo>
                    <a:pt x="167526" y="34414"/>
                  </a:lnTo>
                  <a:lnTo>
                    <a:pt x="121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863374" y="3289830"/>
              <a:ext cx="201041" cy="16061"/>
            </a:xfrm>
            <a:custGeom>
              <a:avLst/>
              <a:gdLst/>
              <a:ahLst/>
              <a:cxnLst/>
              <a:rect l="0" t="0" r="0" b="0"/>
              <a:pathLst>
                <a:path w="201041" h="16061">
                  <a:moveTo>
                    <a:pt x="201040" y="5589"/>
                  </a:moveTo>
                  <a:lnTo>
                    <a:pt x="184272" y="0"/>
                  </a:lnTo>
                  <a:lnTo>
                    <a:pt x="166681" y="376"/>
                  </a:lnTo>
                  <a:lnTo>
                    <a:pt x="108042" y="4903"/>
                  </a:lnTo>
                  <a:lnTo>
                    <a:pt x="53295" y="5454"/>
                  </a:lnTo>
                  <a:lnTo>
                    <a:pt x="3010" y="11152"/>
                  </a:lnTo>
                  <a:lnTo>
                    <a:pt x="0" y="12807"/>
                  </a:lnTo>
                  <a:lnTo>
                    <a:pt x="2672" y="13910"/>
                  </a:lnTo>
                  <a:lnTo>
                    <a:pt x="54295" y="15827"/>
                  </a:lnTo>
                  <a:lnTo>
                    <a:pt x="115208" y="16060"/>
                  </a:lnTo>
                  <a:lnTo>
                    <a:pt x="174876" y="8875"/>
                  </a:lnTo>
                  <a:lnTo>
                    <a:pt x="19051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874901" y="3196750"/>
              <a:ext cx="263214" cy="24971"/>
            </a:xfrm>
            <a:custGeom>
              <a:avLst/>
              <a:gdLst/>
              <a:ahLst/>
              <a:cxnLst/>
              <a:rect l="0" t="0" r="0" b="0"/>
              <a:pathLst>
                <a:path w="263214" h="24971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7234" y="0"/>
                  </a:lnTo>
                  <a:lnTo>
                    <a:pt x="115291" y="3140"/>
                  </a:lnTo>
                  <a:lnTo>
                    <a:pt x="166490" y="4930"/>
                  </a:lnTo>
                  <a:lnTo>
                    <a:pt x="167146" y="6931"/>
                  </a:lnTo>
                  <a:lnTo>
                    <a:pt x="164073" y="9434"/>
                  </a:lnTo>
                  <a:lnTo>
                    <a:pt x="104592" y="5449"/>
                  </a:lnTo>
                  <a:lnTo>
                    <a:pt x="43407" y="4216"/>
                  </a:lnTo>
                  <a:lnTo>
                    <a:pt x="35957" y="5285"/>
                  </a:lnTo>
                  <a:lnTo>
                    <a:pt x="34501" y="7167"/>
                  </a:lnTo>
                  <a:lnTo>
                    <a:pt x="37038" y="9592"/>
                  </a:lnTo>
                  <a:lnTo>
                    <a:pt x="100286" y="19605"/>
                  </a:lnTo>
                  <a:lnTo>
                    <a:pt x="162053" y="23910"/>
                  </a:lnTo>
                  <a:lnTo>
                    <a:pt x="220527" y="24760"/>
                  </a:lnTo>
                  <a:lnTo>
                    <a:pt x="263213" y="24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1480799" y="5359005"/>
            <a:ext cx="603844" cy="389849"/>
            <a:chOff x="1480799" y="5359005"/>
            <a:chExt cx="603844" cy="389849"/>
          </a:xfrm>
        </p:grpSpPr>
        <p:sp>
          <p:nvSpPr>
            <p:cNvPr id="206" name="Freeform 205"/>
            <p:cNvSpPr/>
            <p:nvPr/>
          </p:nvSpPr>
          <p:spPr>
            <a:xfrm>
              <a:off x="1480799" y="5443233"/>
              <a:ext cx="203761" cy="305621"/>
            </a:xfrm>
            <a:custGeom>
              <a:avLst/>
              <a:gdLst/>
              <a:ahLst/>
              <a:cxnLst/>
              <a:rect l="0" t="0" r="0" b="0"/>
              <a:pathLst>
                <a:path w="203761" h="305621">
                  <a:moveTo>
                    <a:pt x="14247" y="0"/>
                  </a:moveTo>
                  <a:lnTo>
                    <a:pt x="8658" y="58617"/>
                  </a:lnTo>
                  <a:lnTo>
                    <a:pt x="4694" y="121196"/>
                  </a:lnTo>
                  <a:lnTo>
                    <a:pt x="4008" y="171351"/>
                  </a:lnTo>
                  <a:lnTo>
                    <a:pt x="3776" y="230812"/>
                  </a:lnTo>
                  <a:lnTo>
                    <a:pt x="0" y="290965"/>
                  </a:lnTo>
                  <a:lnTo>
                    <a:pt x="4749" y="298092"/>
                  </a:lnTo>
                  <a:lnTo>
                    <a:pt x="11425" y="304013"/>
                  </a:lnTo>
                  <a:lnTo>
                    <a:pt x="20554" y="305620"/>
                  </a:lnTo>
                  <a:lnTo>
                    <a:pt x="76631" y="291096"/>
                  </a:lnTo>
                  <a:lnTo>
                    <a:pt x="135018" y="278382"/>
                  </a:lnTo>
                  <a:lnTo>
                    <a:pt x="183466" y="274658"/>
                  </a:lnTo>
                  <a:lnTo>
                    <a:pt x="20376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505575" y="555904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558217" y="535900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6240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810901" y="5506404"/>
              <a:ext cx="89818" cy="178986"/>
            </a:xfrm>
            <a:custGeom>
              <a:avLst/>
              <a:gdLst/>
              <a:ahLst/>
              <a:cxnLst/>
              <a:rect l="0" t="0" r="0" b="0"/>
              <a:pathLst>
                <a:path w="89818" h="178986">
                  <a:moveTo>
                    <a:pt x="84228" y="0"/>
                  </a:moveTo>
                  <a:lnTo>
                    <a:pt x="89817" y="16767"/>
                  </a:lnTo>
                  <a:lnTo>
                    <a:pt x="86322" y="34358"/>
                  </a:lnTo>
                  <a:lnTo>
                    <a:pt x="51902" y="95000"/>
                  </a:lnTo>
                  <a:lnTo>
                    <a:pt x="13583" y="15482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768787" y="5527461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157928" y="157928"/>
                  </a:moveTo>
                  <a:lnTo>
                    <a:pt x="152338" y="141160"/>
                  </a:lnTo>
                  <a:lnTo>
                    <a:pt x="140236" y="126689"/>
                  </a:lnTo>
                  <a:lnTo>
                    <a:pt x="78869" y="68164"/>
                  </a:lnTo>
                  <a:lnTo>
                    <a:pt x="17111" y="156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042528" y="5453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074114" y="5653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2581861" y="5115052"/>
            <a:ext cx="2107749" cy="543189"/>
            <a:chOff x="2581861" y="5115052"/>
            <a:chExt cx="2107749" cy="543189"/>
          </a:xfrm>
        </p:grpSpPr>
        <p:sp>
          <p:nvSpPr>
            <p:cNvPr id="214" name="Freeform 213"/>
            <p:cNvSpPr/>
            <p:nvPr/>
          </p:nvSpPr>
          <p:spPr>
            <a:xfrm>
              <a:off x="2581861" y="5348477"/>
              <a:ext cx="223215" cy="309764"/>
            </a:xfrm>
            <a:custGeom>
              <a:avLst/>
              <a:gdLst/>
              <a:ahLst/>
              <a:cxnLst/>
              <a:rect l="0" t="0" r="0" b="0"/>
              <a:pathLst>
                <a:path w="223215" h="309764">
                  <a:moveTo>
                    <a:pt x="134491" y="0"/>
                  </a:moveTo>
                  <a:lnTo>
                    <a:pt x="97013" y="8333"/>
                  </a:lnTo>
                  <a:lnTo>
                    <a:pt x="45590" y="10094"/>
                  </a:lnTo>
                  <a:lnTo>
                    <a:pt x="9884" y="15988"/>
                  </a:lnTo>
                  <a:lnTo>
                    <a:pt x="3456" y="21187"/>
                  </a:lnTo>
                  <a:lnTo>
                    <a:pt x="341" y="28163"/>
                  </a:lnTo>
                  <a:lnTo>
                    <a:pt x="0" y="46442"/>
                  </a:lnTo>
                  <a:lnTo>
                    <a:pt x="6845" y="109826"/>
                  </a:lnTo>
                  <a:lnTo>
                    <a:pt x="13352" y="145625"/>
                  </a:lnTo>
                  <a:lnTo>
                    <a:pt x="17467" y="150895"/>
                  </a:lnTo>
                  <a:lnTo>
                    <a:pt x="22549" y="152069"/>
                  </a:lnTo>
                  <a:lnTo>
                    <a:pt x="28278" y="150512"/>
                  </a:lnTo>
                  <a:lnTo>
                    <a:pt x="56622" y="133542"/>
                  </a:lnTo>
                  <a:lnTo>
                    <a:pt x="79215" y="129542"/>
                  </a:lnTo>
                  <a:lnTo>
                    <a:pt x="137264" y="135096"/>
                  </a:lnTo>
                  <a:lnTo>
                    <a:pt x="161460" y="138421"/>
                  </a:lnTo>
                  <a:lnTo>
                    <a:pt x="180012" y="147698"/>
                  </a:lnTo>
                  <a:lnTo>
                    <a:pt x="192937" y="162739"/>
                  </a:lnTo>
                  <a:lnTo>
                    <a:pt x="218304" y="221520"/>
                  </a:lnTo>
                  <a:lnTo>
                    <a:pt x="223214" y="242343"/>
                  </a:lnTo>
                  <a:lnTo>
                    <a:pt x="221497" y="263295"/>
                  </a:lnTo>
                  <a:lnTo>
                    <a:pt x="217061" y="271457"/>
                  </a:lnTo>
                  <a:lnTo>
                    <a:pt x="202774" y="283644"/>
                  </a:lnTo>
                  <a:lnTo>
                    <a:pt x="151715" y="304781"/>
                  </a:lnTo>
                  <a:lnTo>
                    <a:pt x="126938" y="309763"/>
                  </a:lnTo>
                  <a:lnTo>
                    <a:pt x="82436" y="303429"/>
                  </a:lnTo>
                  <a:lnTo>
                    <a:pt x="50437" y="291116"/>
                  </a:lnTo>
                  <a:lnTo>
                    <a:pt x="18677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137492" y="547481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50" y="8334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200663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263834" y="5601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516518" y="530636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49552"/>
                  </a:lnTo>
                  <a:lnTo>
                    <a:pt x="19028" y="102552"/>
                  </a:lnTo>
                  <a:lnTo>
                    <a:pt x="17537" y="161201"/>
                  </a:lnTo>
                  <a:lnTo>
                    <a:pt x="12605" y="211541"/>
                  </a:lnTo>
                  <a:lnTo>
                    <a:pt x="5349" y="26977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687667" y="5337948"/>
              <a:ext cx="214221" cy="252800"/>
            </a:xfrm>
            <a:custGeom>
              <a:avLst/>
              <a:gdLst/>
              <a:ahLst/>
              <a:cxnLst/>
              <a:rect l="0" t="0" r="0" b="0"/>
              <a:pathLst>
                <a:path w="214221" h="252800">
                  <a:moveTo>
                    <a:pt x="134177" y="21057"/>
                  </a:moveTo>
                  <a:lnTo>
                    <a:pt x="96699" y="12724"/>
                  </a:lnTo>
                  <a:lnTo>
                    <a:pt x="84625" y="11992"/>
                  </a:lnTo>
                  <a:lnTo>
                    <a:pt x="64971" y="17418"/>
                  </a:lnTo>
                  <a:lnTo>
                    <a:pt x="48437" y="28798"/>
                  </a:lnTo>
                  <a:lnTo>
                    <a:pt x="27144" y="54936"/>
                  </a:lnTo>
                  <a:lnTo>
                    <a:pt x="5020" y="111176"/>
                  </a:lnTo>
                  <a:lnTo>
                    <a:pt x="0" y="164247"/>
                  </a:lnTo>
                  <a:lnTo>
                    <a:pt x="12162" y="220544"/>
                  </a:lnTo>
                  <a:lnTo>
                    <a:pt x="24966" y="238789"/>
                  </a:lnTo>
                  <a:lnTo>
                    <a:pt x="33294" y="246930"/>
                  </a:lnTo>
                  <a:lnTo>
                    <a:pt x="43525" y="251188"/>
                  </a:lnTo>
                  <a:lnTo>
                    <a:pt x="67371" y="252799"/>
                  </a:lnTo>
                  <a:lnTo>
                    <a:pt x="101514" y="241540"/>
                  </a:lnTo>
                  <a:lnTo>
                    <a:pt x="150559" y="215604"/>
                  </a:lnTo>
                  <a:lnTo>
                    <a:pt x="177375" y="186715"/>
                  </a:lnTo>
                  <a:lnTo>
                    <a:pt x="204278" y="135624"/>
                  </a:lnTo>
                  <a:lnTo>
                    <a:pt x="214220" y="94387"/>
                  </a:lnTo>
                  <a:lnTo>
                    <a:pt x="214205" y="67686"/>
                  </a:lnTo>
                  <a:lnTo>
                    <a:pt x="206400" y="44121"/>
                  </a:lnTo>
                  <a:lnTo>
                    <a:pt x="192013" y="25068"/>
                  </a:lnTo>
                  <a:lnTo>
                    <a:pt x="170421" y="7428"/>
                  </a:lnTo>
                  <a:lnTo>
                    <a:pt x="1552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927129" y="5115052"/>
              <a:ext cx="157929" cy="168657"/>
            </a:xfrm>
            <a:custGeom>
              <a:avLst/>
              <a:gdLst/>
              <a:ahLst/>
              <a:cxnLst/>
              <a:rect l="0" t="0" r="0" b="0"/>
              <a:pathLst>
                <a:path w="157929" h="168657">
                  <a:moveTo>
                    <a:pt x="0" y="22854"/>
                  </a:moveTo>
                  <a:lnTo>
                    <a:pt x="24047" y="13279"/>
                  </a:lnTo>
                  <a:lnTo>
                    <a:pt x="38374" y="2611"/>
                  </a:lnTo>
                  <a:lnTo>
                    <a:pt x="46640" y="0"/>
                  </a:lnTo>
                  <a:lnTo>
                    <a:pt x="65183" y="219"/>
                  </a:lnTo>
                  <a:lnTo>
                    <a:pt x="82003" y="10454"/>
                  </a:lnTo>
                  <a:lnTo>
                    <a:pt x="104626" y="39067"/>
                  </a:lnTo>
                  <a:lnTo>
                    <a:pt x="127642" y="85068"/>
                  </a:lnTo>
                  <a:lnTo>
                    <a:pt x="129649" y="106657"/>
                  </a:lnTo>
                  <a:lnTo>
                    <a:pt x="125472" y="126781"/>
                  </a:lnTo>
                  <a:lnTo>
                    <a:pt x="103727" y="158764"/>
                  </a:lnTo>
                  <a:lnTo>
                    <a:pt x="97228" y="166103"/>
                  </a:lnTo>
                  <a:lnTo>
                    <a:pt x="90555" y="168656"/>
                  </a:lnTo>
                  <a:lnTo>
                    <a:pt x="83766" y="168019"/>
                  </a:lnTo>
                  <a:lnTo>
                    <a:pt x="76901" y="165254"/>
                  </a:lnTo>
                  <a:lnTo>
                    <a:pt x="66154" y="152824"/>
                  </a:lnTo>
                  <a:lnTo>
                    <a:pt x="61650" y="144596"/>
                  </a:lnTo>
                  <a:lnTo>
                    <a:pt x="62157" y="137940"/>
                  </a:lnTo>
                  <a:lnTo>
                    <a:pt x="66005" y="132334"/>
                  </a:lnTo>
                  <a:lnTo>
                    <a:pt x="79638" y="122985"/>
                  </a:lnTo>
                  <a:lnTo>
                    <a:pt x="127124" y="103818"/>
                  </a:lnTo>
                  <a:lnTo>
                    <a:pt x="141507" y="102902"/>
                  </a:lnTo>
                  <a:lnTo>
                    <a:pt x="157928" y="107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264041" y="5390590"/>
              <a:ext cx="294799" cy="19161"/>
            </a:xfrm>
            <a:custGeom>
              <a:avLst/>
              <a:gdLst/>
              <a:ahLst/>
              <a:cxnLst/>
              <a:rect l="0" t="0" r="0" b="0"/>
              <a:pathLst>
                <a:path w="294799" h="19161">
                  <a:moveTo>
                    <a:pt x="0" y="0"/>
                  </a:moveTo>
                  <a:lnTo>
                    <a:pt x="53028" y="14655"/>
                  </a:lnTo>
                  <a:lnTo>
                    <a:pt x="89931" y="19160"/>
                  </a:lnTo>
                  <a:lnTo>
                    <a:pt x="149883" y="12474"/>
                  </a:lnTo>
                  <a:lnTo>
                    <a:pt x="210680" y="4719"/>
                  </a:lnTo>
                  <a:lnTo>
                    <a:pt x="260808" y="9035"/>
                  </a:lnTo>
                  <a:lnTo>
                    <a:pt x="2947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327212" y="5469728"/>
              <a:ext cx="231628" cy="15620"/>
            </a:xfrm>
            <a:custGeom>
              <a:avLst/>
              <a:gdLst/>
              <a:ahLst/>
              <a:cxnLst/>
              <a:rect l="0" t="0" r="0" b="0"/>
              <a:pathLst>
                <a:path w="231628" h="15620">
                  <a:moveTo>
                    <a:pt x="0" y="15619"/>
                  </a:moveTo>
                  <a:lnTo>
                    <a:pt x="48931" y="15619"/>
                  </a:lnTo>
                  <a:lnTo>
                    <a:pt x="108061" y="15619"/>
                  </a:lnTo>
                  <a:lnTo>
                    <a:pt x="167435" y="4166"/>
                  </a:lnTo>
                  <a:lnTo>
                    <a:pt x="189059" y="0"/>
                  </a:lnTo>
                  <a:lnTo>
                    <a:pt x="231627" y="5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474611" y="5327419"/>
              <a:ext cx="214999" cy="273742"/>
            </a:xfrm>
            <a:custGeom>
              <a:avLst/>
              <a:gdLst/>
              <a:ahLst/>
              <a:cxnLst/>
              <a:rect l="0" t="0" r="0" b="0"/>
              <a:pathLst>
                <a:path w="214999" h="273742">
                  <a:moveTo>
                    <a:pt x="31586" y="0"/>
                  </a:moveTo>
                  <a:lnTo>
                    <a:pt x="84613" y="29309"/>
                  </a:lnTo>
                  <a:lnTo>
                    <a:pt x="142059" y="47990"/>
                  </a:lnTo>
                  <a:lnTo>
                    <a:pt x="196560" y="62946"/>
                  </a:lnTo>
                  <a:lnTo>
                    <a:pt x="208250" y="66530"/>
                  </a:lnTo>
                  <a:lnTo>
                    <a:pt x="213702" y="72430"/>
                  </a:lnTo>
                  <a:lnTo>
                    <a:pt x="214998" y="79872"/>
                  </a:lnTo>
                  <a:lnTo>
                    <a:pt x="213522" y="88343"/>
                  </a:lnTo>
                  <a:lnTo>
                    <a:pt x="202523" y="103995"/>
                  </a:lnTo>
                  <a:lnTo>
                    <a:pt x="155698" y="140210"/>
                  </a:lnTo>
                  <a:lnTo>
                    <a:pt x="96080" y="175453"/>
                  </a:lnTo>
                  <a:lnTo>
                    <a:pt x="39169" y="23347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4674653" y="5202975"/>
            <a:ext cx="2032001" cy="486421"/>
            <a:chOff x="4674653" y="5202975"/>
            <a:chExt cx="2032001" cy="486421"/>
          </a:xfrm>
        </p:grpSpPr>
        <p:sp>
          <p:nvSpPr>
            <p:cNvPr id="225" name="Freeform 224"/>
            <p:cNvSpPr/>
            <p:nvPr/>
          </p:nvSpPr>
          <p:spPr>
            <a:xfrm>
              <a:off x="5046951" y="5202975"/>
              <a:ext cx="218192" cy="356072"/>
            </a:xfrm>
            <a:custGeom>
              <a:avLst/>
              <a:gdLst/>
              <a:ahLst/>
              <a:cxnLst/>
              <a:rect l="0" t="0" r="0" b="0"/>
              <a:pathLst>
                <a:path w="218192" h="356072">
                  <a:moveTo>
                    <a:pt x="185712" y="19159"/>
                  </a:moveTo>
                  <a:lnTo>
                    <a:pt x="136781" y="16040"/>
                  </a:lnTo>
                  <a:lnTo>
                    <a:pt x="77650" y="4505"/>
                  </a:lnTo>
                  <a:lnTo>
                    <a:pt x="35021" y="0"/>
                  </a:lnTo>
                  <a:lnTo>
                    <a:pt x="24420" y="2877"/>
                  </a:lnTo>
                  <a:lnTo>
                    <a:pt x="16183" y="8304"/>
                  </a:lnTo>
                  <a:lnTo>
                    <a:pt x="9521" y="15432"/>
                  </a:lnTo>
                  <a:lnTo>
                    <a:pt x="2120" y="35830"/>
                  </a:lnTo>
                  <a:lnTo>
                    <a:pt x="0" y="60494"/>
                  </a:lnTo>
                  <a:lnTo>
                    <a:pt x="8172" y="114455"/>
                  </a:lnTo>
                  <a:lnTo>
                    <a:pt x="21051" y="164585"/>
                  </a:lnTo>
                  <a:lnTo>
                    <a:pt x="25635" y="168752"/>
                  </a:lnTo>
                  <a:lnTo>
                    <a:pt x="31031" y="168021"/>
                  </a:lnTo>
                  <a:lnTo>
                    <a:pt x="36968" y="164024"/>
                  </a:lnTo>
                  <a:lnTo>
                    <a:pt x="67680" y="158399"/>
                  </a:lnTo>
                  <a:lnTo>
                    <a:pt x="100827" y="162321"/>
                  </a:lnTo>
                  <a:lnTo>
                    <a:pt x="154040" y="188906"/>
                  </a:lnTo>
                  <a:lnTo>
                    <a:pt x="190634" y="215946"/>
                  </a:lnTo>
                  <a:lnTo>
                    <a:pt x="213167" y="242413"/>
                  </a:lnTo>
                  <a:lnTo>
                    <a:pt x="218191" y="268512"/>
                  </a:lnTo>
                  <a:lnTo>
                    <a:pt x="215355" y="296099"/>
                  </a:lnTo>
                  <a:lnTo>
                    <a:pt x="206296" y="316159"/>
                  </a:lnTo>
                  <a:lnTo>
                    <a:pt x="176863" y="340606"/>
                  </a:lnTo>
                  <a:lnTo>
                    <a:pt x="151753" y="349198"/>
                  </a:lnTo>
                  <a:lnTo>
                    <a:pt x="114428" y="354035"/>
                  </a:lnTo>
                  <a:lnTo>
                    <a:pt x="80427" y="356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380062" y="5464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540739" y="5258182"/>
              <a:ext cx="276853" cy="229984"/>
            </a:xfrm>
            <a:custGeom>
              <a:avLst/>
              <a:gdLst/>
              <a:ahLst/>
              <a:cxnLst/>
              <a:rect l="0" t="0" r="0" b="0"/>
              <a:pathLst>
                <a:path w="276853" h="229984">
                  <a:moveTo>
                    <a:pt x="155178" y="6066"/>
                  </a:moveTo>
                  <a:lnTo>
                    <a:pt x="122726" y="0"/>
                  </a:lnTo>
                  <a:lnTo>
                    <a:pt x="70836" y="10626"/>
                  </a:lnTo>
                  <a:lnTo>
                    <a:pt x="44920" y="26005"/>
                  </a:lnTo>
                  <a:lnTo>
                    <a:pt x="22423" y="45379"/>
                  </a:lnTo>
                  <a:lnTo>
                    <a:pt x="6529" y="71527"/>
                  </a:lnTo>
                  <a:lnTo>
                    <a:pt x="0" y="112680"/>
                  </a:lnTo>
                  <a:lnTo>
                    <a:pt x="4712" y="138848"/>
                  </a:lnTo>
                  <a:lnTo>
                    <a:pt x="15774" y="161006"/>
                  </a:lnTo>
                  <a:lnTo>
                    <a:pt x="61474" y="201743"/>
                  </a:lnTo>
                  <a:lnTo>
                    <a:pt x="123685" y="229983"/>
                  </a:lnTo>
                  <a:lnTo>
                    <a:pt x="160794" y="229819"/>
                  </a:lnTo>
                  <a:lnTo>
                    <a:pt x="220822" y="204609"/>
                  </a:lnTo>
                  <a:lnTo>
                    <a:pt x="245184" y="189064"/>
                  </a:lnTo>
                  <a:lnTo>
                    <a:pt x="263811" y="166557"/>
                  </a:lnTo>
                  <a:lnTo>
                    <a:pt x="273649" y="140957"/>
                  </a:lnTo>
                  <a:lnTo>
                    <a:pt x="276852" y="113981"/>
                  </a:lnTo>
                  <a:lnTo>
                    <a:pt x="274376" y="86394"/>
                  </a:lnTo>
                  <a:lnTo>
                    <a:pt x="266256" y="64774"/>
                  </a:lnTo>
                  <a:lnTo>
                    <a:pt x="241980" y="31831"/>
                  </a:lnTo>
                  <a:lnTo>
                    <a:pt x="210402" y="15520"/>
                  </a:lnTo>
                  <a:lnTo>
                    <a:pt x="165706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900946" y="5274777"/>
              <a:ext cx="293067" cy="218165"/>
            </a:xfrm>
            <a:custGeom>
              <a:avLst/>
              <a:gdLst/>
              <a:ahLst/>
              <a:cxnLst/>
              <a:rect l="0" t="0" r="0" b="0"/>
              <a:pathLst>
                <a:path w="293067" h="218165">
                  <a:moveTo>
                    <a:pt x="100297" y="0"/>
                  </a:moveTo>
                  <a:lnTo>
                    <a:pt x="77941" y="0"/>
                  </a:lnTo>
                  <a:lnTo>
                    <a:pt x="60725" y="6239"/>
                  </a:lnTo>
                  <a:lnTo>
                    <a:pt x="9199" y="49498"/>
                  </a:lnTo>
                  <a:lnTo>
                    <a:pt x="1317" y="72692"/>
                  </a:lnTo>
                  <a:lnTo>
                    <a:pt x="0" y="115515"/>
                  </a:lnTo>
                  <a:lnTo>
                    <a:pt x="10036" y="166317"/>
                  </a:lnTo>
                  <a:lnTo>
                    <a:pt x="22746" y="185443"/>
                  </a:lnTo>
                  <a:lnTo>
                    <a:pt x="40094" y="200572"/>
                  </a:lnTo>
                  <a:lnTo>
                    <a:pt x="59502" y="211195"/>
                  </a:lnTo>
                  <a:lnTo>
                    <a:pt x="95749" y="218164"/>
                  </a:lnTo>
                  <a:lnTo>
                    <a:pt x="157153" y="212113"/>
                  </a:lnTo>
                  <a:lnTo>
                    <a:pt x="212437" y="196533"/>
                  </a:lnTo>
                  <a:lnTo>
                    <a:pt x="251910" y="171272"/>
                  </a:lnTo>
                  <a:lnTo>
                    <a:pt x="274941" y="145114"/>
                  </a:lnTo>
                  <a:lnTo>
                    <a:pt x="290993" y="115136"/>
                  </a:lnTo>
                  <a:lnTo>
                    <a:pt x="293066" y="94456"/>
                  </a:lnTo>
                  <a:lnTo>
                    <a:pt x="288918" y="73565"/>
                  </a:lnTo>
                  <a:lnTo>
                    <a:pt x="279275" y="52583"/>
                  </a:lnTo>
                  <a:lnTo>
                    <a:pt x="255103" y="26629"/>
                  </a:lnTo>
                  <a:lnTo>
                    <a:pt x="220125" y="9710"/>
                  </a:lnTo>
                  <a:lnTo>
                    <a:pt x="174537" y="2877"/>
                  </a:lnTo>
                  <a:lnTo>
                    <a:pt x="12135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538197" y="5285306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21056"/>
                  </a:moveTo>
                  <a:lnTo>
                    <a:pt x="125764" y="17937"/>
                  </a:lnTo>
                  <a:lnTo>
                    <a:pt x="66387" y="10334"/>
                  </a:lnTo>
                  <a:lnTo>
                    <a:pt x="24811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559253" y="5369533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88258" y="13822"/>
                  </a:lnTo>
                  <a:lnTo>
                    <a:pt x="35155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4674653" y="5453761"/>
              <a:ext cx="736995" cy="235635"/>
            </a:xfrm>
            <a:custGeom>
              <a:avLst/>
              <a:gdLst/>
              <a:ahLst/>
              <a:cxnLst/>
              <a:rect l="0" t="0" r="0" b="0"/>
              <a:pathLst>
                <a:path w="736995" h="235635">
                  <a:moveTo>
                    <a:pt x="736994" y="0"/>
                  </a:moveTo>
                  <a:lnTo>
                    <a:pt x="711800" y="53875"/>
                  </a:lnTo>
                  <a:lnTo>
                    <a:pt x="692330" y="91881"/>
                  </a:lnTo>
                  <a:lnTo>
                    <a:pt x="669948" y="114962"/>
                  </a:lnTo>
                  <a:lnTo>
                    <a:pt x="618645" y="154733"/>
                  </a:lnTo>
                  <a:lnTo>
                    <a:pt x="557788" y="178704"/>
                  </a:lnTo>
                  <a:lnTo>
                    <a:pt x="536854" y="183539"/>
                  </a:lnTo>
                  <a:lnTo>
                    <a:pt x="478708" y="179816"/>
                  </a:lnTo>
                  <a:lnTo>
                    <a:pt x="443656" y="173642"/>
                  </a:lnTo>
                  <a:lnTo>
                    <a:pt x="416633" y="158815"/>
                  </a:lnTo>
                  <a:lnTo>
                    <a:pt x="393808" y="139603"/>
                  </a:lnTo>
                  <a:lnTo>
                    <a:pt x="386541" y="137522"/>
                  </a:lnTo>
                  <a:lnTo>
                    <a:pt x="379356" y="138475"/>
                  </a:lnTo>
                  <a:lnTo>
                    <a:pt x="372227" y="141450"/>
                  </a:lnTo>
                  <a:lnTo>
                    <a:pt x="312743" y="199707"/>
                  </a:lnTo>
                  <a:lnTo>
                    <a:pt x="273126" y="222463"/>
                  </a:lnTo>
                  <a:lnTo>
                    <a:pt x="241973" y="234501"/>
                  </a:lnTo>
                  <a:lnTo>
                    <a:pt x="221017" y="235634"/>
                  </a:lnTo>
                  <a:lnTo>
                    <a:pt x="161209" y="229816"/>
                  </a:lnTo>
                  <a:lnTo>
                    <a:pt x="105717" y="202388"/>
                  </a:lnTo>
                  <a:lnTo>
                    <a:pt x="47741" y="161335"/>
                  </a:lnTo>
                  <a:lnTo>
                    <a:pt x="13927" y="12632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7" name="Group 236"/>
          <p:cNvGrpSpPr/>
          <p:nvPr/>
        </p:nvGrpSpPr>
        <p:grpSpPr>
          <a:xfrm>
            <a:off x="6867458" y="5140237"/>
            <a:ext cx="1305066" cy="365522"/>
            <a:chOff x="6867458" y="5140237"/>
            <a:chExt cx="1305066" cy="365522"/>
          </a:xfrm>
        </p:grpSpPr>
        <p:sp>
          <p:nvSpPr>
            <p:cNvPr id="233" name="Freeform 232"/>
            <p:cNvSpPr/>
            <p:nvPr/>
          </p:nvSpPr>
          <p:spPr>
            <a:xfrm>
              <a:off x="6867458" y="5169492"/>
              <a:ext cx="305019" cy="308323"/>
            </a:xfrm>
            <a:custGeom>
              <a:avLst/>
              <a:gdLst/>
              <a:ahLst/>
              <a:cxnLst/>
              <a:rect l="0" t="0" r="0" b="0"/>
              <a:pathLst>
                <a:path w="305019" h="308323">
                  <a:moveTo>
                    <a:pt x="197164" y="0"/>
                  </a:moveTo>
                  <a:lnTo>
                    <a:pt x="154472" y="3120"/>
                  </a:lnTo>
                  <a:lnTo>
                    <a:pt x="123293" y="14572"/>
                  </a:lnTo>
                  <a:lnTo>
                    <a:pt x="60278" y="56117"/>
                  </a:lnTo>
                  <a:lnTo>
                    <a:pt x="23765" y="95443"/>
                  </a:lnTo>
                  <a:lnTo>
                    <a:pt x="6836" y="132134"/>
                  </a:lnTo>
                  <a:lnTo>
                    <a:pt x="0" y="178231"/>
                  </a:lnTo>
                  <a:lnTo>
                    <a:pt x="9154" y="223345"/>
                  </a:lnTo>
                  <a:lnTo>
                    <a:pt x="26683" y="260759"/>
                  </a:lnTo>
                  <a:lnTo>
                    <a:pt x="52284" y="288482"/>
                  </a:lnTo>
                  <a:lnTo>
                    <a:pt x="82096" y="305924"/>
                  </a:lnTo>
                  <a:lnTo>
                    <a:pt x="105858" y="308322"/>
                  </a:lnTo>
                  <a:lnTo>
                    <a:pt x="159241" y="305918"/>
                  </a:lnTo>
                  <a:lnTo>
                    <a:pt x="214846" y="288632"/>
                  </a:lnTo>
                  <a:lnTo>
                    <a:pt x="254525" y="268274"/>
                  </a:lnTo>
                  <a:lnTo>
                    <a:pt x="273740" y="250254"/>
                  </a:lnTo>
                  <a:lnTo>
                    <a:pt x="292122" y="214789"/>
                  </a:lnTo>
                  <a:lnTo>
                    <a:pt x="304978" y="174645"/>
                  </a:lnTo>
                  <a:lnTo>
                    <a:pt x="305018" y="133115"/>
                  </a:lnTo>
                  <a:lnTo>
                    <a:pt x="293380" y="85566"/>
                  </a:lnTo>
                  <a:lnTo>
                    <a:pt x="275065" y="54209"/>
                  </a:lnTo>
                  <a:lnTo>
                    <a:pt x="241147" y="25179"/>
                  </a:lnTo>
                  <a:lnTo>
                    <a:pt x="21822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380476" y="5432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531075" y="5140237"/>
              <a:ext cx="299772" cy="337645"/>
            </a:xfrm>
            <a:custGeom>
              <a:avLst/>
              <a:gdLst/>
              <a:ahLst/>
              <a:cxnLst/>
              <a:rect l="0" t="0" r="0" b="0"/>
              <a:pathLst>
                <a:path w="299772" h="337645">
                  <a:moveTo>
                    <a:pt x="196842" y="29255"/>
                  </a:moveTo>
                  <a:lnTo>
                    <a:pt x="178862" y="13614"/>
                  </a:lnTo>
                  <a:lnTo>
                    <a:pt x="161945" y="5536"/>
                  </a:lnTo>
                  <a:lnTo>
                    <a:pt x="127100" y="0"/>
                  </a:lnTo>
                  <a:lnTo>
                    <a:pt x="103845" y="4945"/>
                  </a:lnTo>
                  <a:lnTo>
                    <a:pt x="60318" y="27182"/>
                  </a:lnTo>
                  <a:lnTo>
                    <a:pt x="34078" y="52817"/>
                  </a:lnTo>
                  <a:lnTo>
                    <a:pt x="11485" y="88229"/>
                  </a:lnTo>
                  <a:lnTo>
                    <a:pt x="1152" y="128357"/>
                  </a:lnTo>
                  <a:lnTo>
                    <a:pt x="0" y="191074"/>
                  </a:lnTo>
                  <a:lnTo>
                    <a:pt x="19876" y="246616"/>
                  </a:lnTo>
                  <a:lnTo>
                    <a:pt x="51921" y="291729"/>
                  </a:lnTo>
                  <a:lnTo>
                    <a:pt x="87352" y="318245"/>
                  </a:lnTo>
                  <a:lnTo>
                    <a:pt x="127486" y="335330"/>
                  </a:lnTo>
                  <a:lnTo>
                    <a:pt x="151980" y="337644"/>
                  </a:lnTo>
                  <a:lnTo>
                    <a:pt x="196299" y="329597"/>
                  </a:lnTo>
                  <a:lnTo>
                    <a:pt x="233855" y="308928"/>
                  </a:lnTo>
                  <a:lnTo>
                    <a:pt x="263441" y="280577"/>
                  </a:lnTo>
                  <a:lnTo>
                    <a:pt x="281435" y="249950"/>
                  </a:lnTo>
                  <a:lnTo>
                    <a:pt x="296827" y="199754"/>
                  </a:lnTo>
                  <a:lnTo>
                    <a:pt x="299771" y="172493"/>
                  </a:lnTo>
                  <a:lnTo>
                    <a:pt x="290250" y="130837"/>
                  </a:lnTo>
                  <a:lnTo>
                    <a:pt x="256254" y="77482"/>
                  </a:lnTo>
                  <a:lnTo>
                    <a:pt x="236116" y="54199"/>
                  </a:lnTo>
                  <a:lnTo>
                    <a:pt x="211567" y="36052"/>
                  </a:lnTo>
                  <a:lnTo>
                    <a:pt x="185059" y="26426"/>
                  </a:lnTo>
                  <a:lnTo>
                    <a:pt x="133671" y="18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885845" y="5148435"/>
              <a:ext cx="286679" cy="357324"/>
            </a:xfrm>
            <a:custGeom>
              <a:avLst/>
              <a:gdLst/>
              <a:ahLst/>
              <a:cxnLst/>
              <a:rect l="0" t="0" r="0" b="0"/>
              <a:pathLst>
                <a:path w="286679" h="357324">
                  <a:moveTo>
                    <a:pt x="221098" y="0"/>
                  </a:moveTo>
                  <a:lnTo>
                    <a:pt x="193541" y="7235"/>
                  </a:lnTo>
                  <a:lnTo>
                    <a:pt x="134200" y="9878"/>
                  </a:lnTo>
                  <a:lnTo>
                    <a:pt x="71742" y="15989"/>
                  </a:lnTo>
                  <a:lnTo>
                    <a:pt x="49042" y="25044"/>
                  </a:lnTo>
                  <a:lnTo>
                    <a:pt x="39714" y="30734"/>
                  </a:lnTo>
                  <a:lnTo>
                    <a:pt x="34665" y="39206"/>
                  </a:lnTo>
                  <a:lnTo>
                    <a:pt x="32174" y="61099"/>
                  </a:lnTo>
                  <a:lnTo>
                    <a:pt x="40106" y="119347"/>
                  </a:lnTo>
                  <a:lnTo>
                    <a:pt x="56350" y="178063"/>
                  </a:lnTo>
                  <a:lnTo>
                    <a:pt x="60962" y="183050"/>
                  </a:lnTo>
                  <a:lnTo>
                    <a:pt x="66378" y="184034"/>
                  </a:lnTo>
                  <a:lnTo>
                    <a:pt x="72328" y="182351"/>
                  </a:lnTo>
                  <a:lnTo>
                    <a:pt x="118081" y="155561"/>
                  </a:lnTo>
                  <a:lnTo>
                    <a:pt x="159249" y="155406"/>
                  </a:lnTo>
                  <a:lnTo>
                    <a:pt x="197312" y="168359"/>
                  </a:lnTo>
                  <a:lnTo>
                    <a:pt x="252324" y="203610"/>
                  </a:lnTo>
                  <a:lnTo>
                    <a:pt x="271241" y="222685"/>
                  </a:lnTo>
                  <a:lnTo>
                    <a:pt x="283548" y="242861"/>
                  </a:lnTo>
                  <a:lnTo>
                    <a:pt x="286678" y="266645"/>
                  </a:lnTo>
                  <a:lnTo>
                    <a:pt x="279156" y="314453"/>
                  </a:lnTo>
                  <a:lnTo>
                    <a:pt x="263669" y="333169"/>
                  </a:lnTo>
                  <a:lnTo>
                    <a:pt x="252988" y="341436"/>
                  </a:lnTo>
                  <a:lnTo>
                    <a:pt x="225523" y="350621"/>
                  </a:lnTo>
                  <a:lnTo>
                    <a:pt x="177176" y="355791"/>
                  </a:lnTo>
                  <a:lnTo>
                    <a:pt x="125805" y="357323"/>
                  </a:lnTo>
                  <a:lnTo>
                    <a:pt x="76660" y="354658"/>
                  </a:lnTo>
                  <a:lnTo>
                    <a:pt x="35582" y="34957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8" name="Freeform 237"/>
          <p:cNvSpPr/>
          <p:nvPr/>
        </p:nvSpPr>
        <p:spPr>
          <a:xfrm>
            <a:off x="4796988" y="5253581"/>
            <a:ext cx="200259" cy="207833"/>
          </a:xfrm>
          <a:custGeom>
            <a:avLst/>
            <a:gdLst/>
            <a:ahLst/>
            <a:cxnLst/>
            <a:rect l="0" t="0" r="0" b="0"/>
            <a:pathLst>
              <a:path w="200259" h="207833">
                <a:moveTo>
                  <a:pt x="67177" y="21196"/>
                </a:moveTo>
                <a:lnTo>
                  <a:pt x="43131" y="30771"/>
                </a:lnTo>
                <a:lnTo>
                  <a:pt x="28804" y="41439"/>
                </a:lnTo>
                <a:lnTo>
                  <a:pt x="13173" y="66188"/>
                </a:lnTo>
                <a:lnTo>
                  <a:pt x="1134" y="95748"/>
                </a:lnTo>
                <a:lnTo>
                  <a:pt x="0" y="116331"/>
                </a:lnTo>
                <a:lnTo>
                  <a:pt x="4565" y="137178"/>
                </a:lnTo>
                <a:lnTo>
                  <a:pt x="20290" y="167475"/>
                </a:lnTo>
                <a:lnTo>
                  <a:pt x="33081" y="184085"/>
                </a:lnTo>
                <a:lnTo>
                  <a:pt x="59024" y="201001"/>
                </a:lnTo>
                <a:lnTo>
                  <a:pt x="94528" y="207832"/>
                </a:lnTo>
                <a:lnTo>
                  <a:pt x="117938" y="203191"/>
                </a:lnTo>
                <a:lnTo>
                  <a:pt x="147728" y="187424"/>
                </a:lnTo>
                <a:lnTo>
                  <a:pt x="162639" y="173454"/>
                </a:lnTo>
                <a:lnTo>
                  <a:pt x="195521" y="121520"/>
                </a:lnTo>
                <a:lnTo>
                  <a:pt x="200258" y="98150"/>
                </a:lnTo>
                <a:lnTo>
                  <a:pt x="197336" y="64274"/>
                </a:lnTo>
                <a:lnTo>
                  <a:pt x="183472" y="32010"/>
                </a:lnTo>
                <a:lnTo>
                  <a:pt x="158957" y="5813"/>
                </a:lnTo>
                <a:lnTo>
                  <a:pt x="149421" y="1582"/>
                </a:lnTo>
                <a:lnTo>
                  <a:pt x="129467" y="0"/>
                </a:lnTo>
                <a:lnTo>
                  <a:pt x="92912" y="5687"/>
                </a:lnTo>
                <a:lnTo>
                  <a:pt x="72376" y="17813"/>
                </a:lnTo>
                <a:lnTo>
                  <a:pt x="35592" y="527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779316" y="288654"/>
            <a:ext cx="7723320" cy="1006352"/>
            <a:chOff x="1779316" y="288654"/>
            <a:chExt cx="7723320" cy="1006352"/>
          </a:xfrm>
        </p:grpSpPr>
        <p:sp>
          <p:nvSpPr>
            <p:cNvPr id="2" name="Freeform 1"/>
            <p:cNvSpPr/>
            <p:nvPr/>
          </p:nvSpPr>
          <p:spPr>
            <a:xfrm>
              <a:off x="1779316" y="334695"/>
              <a:ext cx="347441" cy="886611"/>
            </a:xfrm>
            <a:custGeom>
              <a:avLst/>
              <a:gdLst/>
              <a:ahLst/>
              <a:cxnLst/>
              <a:rect l="0" t="0" r="0" b="0"/>
              <a:pathLst>
                <a:path w="347441" h="886611">
                  <a:moveTo>
                    <a:pt x="0" y="886610"/>
                  </a:moveTo>
                  <a:lnTo>
                    <a:pt x="0" y="837679"/>
                  </a:lnTo>
                  <a:lnTo>
                    <a:pt x="5589" y="778549"/>
                  </a:lnTo>
                  <a:lnTo>
                    <a:pt x="9065" y="730330"/>
                  </a:lnTo>
                  <a:lnTo>
                    <a:pt x="15684" y="673409"/>
                  </a:lnTo>
                  <a:lnTo>
                    <a:pt x="18669" y="629637"/>
                  </a:lnTo>
                  <a:lnTo>
                    <a:pt x="20349" y="568315"/>
                  </a:lnTo>
                  <a:lnTo>
                    <a:pt x="20917" y="505672"/>
                  </a:lnTo>
                  <a:lnTo>
                    <a:pt x="21029" y="448238"/>
                  </a:lnTo>
                  <a:lnTo>
                    <a:pt x="21048" y="402393"/>
                  </a:lnTo>
                  <a:lnTo>
                    <a:pt x="21054" y="342016"/>
                  </a:lnTo>
                  <a:lnTo>
                    <a:pt x="24176" y="281034"/>
                  </a:lnTo>
                  <a:lnTo>
                    <a:pt x="30122" y="218079"/>
                  </a:lnTo>
                  <a:lnTo>
                    <a:pt x="31151" y="164182"/>
                  </a:lnTo>
                  <a:lnTo>
                    <a:pt x="32669" y="103143"/>
                  </a:lnTo>
                  <a:lnTo>
                    <a:pt x="37626" y="76574"/>
                  </a:lnTo>
                  <a:lnTo>
                    <a:pt x="35065" y="101587"/>
                  </a:lnTo>
                  <a:lnTo>
                    <a:pt x="43494" y="159322"/>
                  </a:lnTo>
                  <a:lnTo>
                    <a:pt x="56424" y="210544"/>
                  </a:lnTo>
                  <a:lnTo>
                    <a:pt x="76855" y="273467"/>
                  </a:lnTo>
                  <a:lnTo>
                    <a:pt x="96809" y="317579"/>
                  </a:lnTo>
                  <a:lnTo>
                    <a:pt x="101974" y="322423"/>
                  </a:lnTo>
                  <a:lnTo>
                    <a:pt x="107757" y="323312"/>
                  </a:lnTo>
                  <a:lnTo>
                    <a:pt x="113952" y="321565"/>
                  </a:lnTo>
                  <a:lnTo>
                    <a:pt x="127074" y="310265"/>
                  </a:lnTo>
                  <a:lnTo>
                    <a:pt x="154562" y="268826"/>
                  </a:lnTo>
                  <a:lnTo>
                    <a:pt x="166881" y="216750"/>
                  </a:lnTo>
                  <a:lnTo>
                    <a:pt x="182748" y="155077"/>
                  </a:lnTo>
                  <a:lnTo>
                    <a:pt x="200075" y="94573"/>
                  </a:lnTo>
                  <a:lnTo>
                    <a:pt x="208497" y="40347"/>
                  </a:lnTo>
                  <a:lnTo>
                    <a:pt x="215544" y="4156"/>
                  </a:lnTo>
                  <a:lnTo>
                    <a:pt x="218566" y="0"/>
                  </a:lnTo>
                  <a:lnTo>
                    <a:pt x="221750" y="739"/>
                  </a:lnTo>
                  <a:lnTo>
                    <a:pt x="225042" y="4741"/>
                  </a:lnTo>
                  <a:lnTo>
                    <a:pt x="230326" y="55531"/>
                  </a:lnTo>
                  <a:lnTo>
                    <a:pt x="232411" y="114200"/>
                  </a:lnTo>
                  <a:lnTo>
                    <a:pt x="239884" y="170956"/>
                  </a:lnTo>
                  <a:lnTo>
                    <a:pt x="247296" y="226880"/>
                  </a:lnTo>
                  <a:lnTo>
                    <a:pt x="252789" y="281818"/>
                  </a:lnTo>
                  <a:lnTo>
                    <a:pt x="260806" y="333917"/>
                  </a:lnTo>
                  <a:lnTo>
                    <a:pt x="268326" y="394251"/>
                  </a:lnTo>
                  <a:lnTo>
                    <a:pt x="273841" y="451229"/>
                  </a:lnTo>
                  <a:lnTo>
                    <a:pt x="284982" y="507544"/>
                  </a:lnTo>
                  <a:lnTo>
                    <a:pt x="292859" y="563728"/>
                  </a:lnTo>
                  <a:lnTo>
                    <a:pt x="302820" y="618717"/>
                  </a:lnTo>
                  <a:lnTo>
                    <a:pt x="319496" y="675424"/>
                  </a:lnTo>
                  <a:lnTo>
                    <a:pt x="332258" y="726438"/>
                  </a:lnTo>
                  <a:lnTo>
                    <a:pt x="339112" y="778456"/>
                  </a:lnTo>
                  <a:lnTo>
                    <a:pt x="347440" y="8234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0712" y="863336"/>
              <a:ext cx="120135" cy="249416"/>
            </a:xfrm>
            <a:custGeom>
              <a:avLst/>
              <a:gdLst/>
              <a:ahLst/>
              <a:cxnLst/>
              <a:rect l="0" t="0" r="0" b="0"/>
              <a:pathLst>
                <a:path w="120135" h="249416">
                  <a:moveTo>
                    <a:pt x="20801" y="21057"/>
                  </a:moveTo>
                  <a:lnTo>
                    <a:pt x="6329" y="55849"/>
                  </a:lnTo>
                  <a:lnTo>
                    <a:pt x="1044" y="114714"/>
                  </a:lnTo>
                  <a:lnTo>
                    <a:pt x="0" y="177338"/>
                  </a:lnTo>
                  <a:lnTo>
                    <a:pt x="5409" y="217491"/>
                  </a:lnTo>
                  <a:lnTo>
                    <a:pt x="20010" y="246026"/>
                  </a:lnTo>
                  <a:lnTo>
                    <a:pt x="27292" y="249415"/>
                  </a:lnTo>
                  <a:lnTo>
                    <a:pt x="35657" y="249335"/>
                  </a:lnTo>
                  <a:lnTo>
                    <a:pt x="44743" y="246942"/>
                  </a:lnTo>
                  <a:lnTo>
                    <a:pt x="51970" y="241837"/>
                  </a:lnTo>
                  <a:lnTo>
                    <a:pt x="87045" y="188561"/>
                  </a:lnTo>
                  <a:lnTo>
                    <a:pt x="108018" y="131156"/>
                  </a:lnTo>
                  <a:lnTo>
                    <a:pt x="120134" y="84009"/>
                  </a:lnTo>
                  <a:lnTo>
                    <a:pt x="110802" y="22646"/>
                  </a:lnTo>
                  <a:lnTo>
                    <a:pt x="110047" y="15097"/>
                  </a:lnTo>
                  <a:lnTo>
                    <a:pt x="110714" y="10065"/>
                  </a:lnTo>
                  <a:lnTo>
                    <a:pt x="1155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2611" y="515896"/>
              <a:ext cx="8384" cy="568540"/>
            </a:xfrm>
            <a:custGeom>
              <a:avLst/>
              <a:gdLst/>
              <a:ahLst/>
              <a:cxnLst/>
              <a:rect l="0" t="0" r="0" b="0"/>
              <a:pathLst>
                <a:path w="8384" h="56854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08003"/>
                  </a:lnTo>
                  <a:lnTo>
                    <a:pt x="0" y="266741"/>
                  </a:lnTo>
                  <a:lnTo>
                    <a:pt x="5589" y="322921"/>
                  </a:lnTo>
                  <a:lnTo>
                    <a:pt x="8383" y="378559"/>
                  </a:lnTo>
                  <a:lnTo>
                    <a:pt x="3004" y="434649"/>
                  </a:lnTo>
                  <a:lnTo>
                    <a:pt x="890" y="494553"/>
                  </a:lnTo>
                  <a:lnTo>
                    <a:pt x="176" y="55219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3791" y="558010"/>
              <a:ext cx="18160" cy="515897"/>
            </a:xfrm>
            <a:custGeom>
              <a:avLst/>
              <a:gdLst/>
              <a:ahLst/>
              <a:cxnLst/>
              <a:rect l="0" t="0" r="0" b="0"/>
              <a:pathLst>
                <a:path w="18160" h="515897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6998" y="161869"/>
                  </a:lnTo>
                  <a:lnTo>
                    <a:pt x="13527" y="211088"/>
                  </a:lnTo>
                  <a:lnTo>
                    <a:pt x="17281" y="272074"/>
                  </a:lnTo>
                  <a:lnTo>
                    <a:pt x="18159" y="315114"/>
                  </a:lnTo>
                  <a:lnTo>
                    <a:pt x="15534" y="372567"/>
                  </a:lnTo>
                  <a:lnTo>
                    <a:pt x="13586" y="422346"/>
                  </a:lnTo>
                  <a:lnTo>
                    <a:pt x="17298" y="471020"/>
                  </a:lnTo>
                  <a:lnTo>
                    <a:pt x="16997" y="495951"/>
                  </a:lnTo>
                  <a:lnTo>
                    <a:pt x="15279" y="502600"/>
                  </a:lnTo>
                  <a:lnTo>
                    <a:pt x="8333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16310" y="75805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48290" y="17959"/>
                  </a:lnTo>
                  <a:lnTo>
                    <a:pt x="91120" y="31667"/>
                  </a:lnTo>
                  <a:lnTo>
                    <a:pt x="35027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79523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1016" y="768580"/>
              <a:ext cx="238104" cy="170185"/>
            </a:xfrm>
            <a:custGeom>
              <a:avLst/>
              <a:gdLst/>
              <a:ahLst/>
              <a:cxnLst/>
              <a:rect l="0" t="0" r="0" b="0"/>
              <a:pathLst>
                <a:path w="238104" h="170185">
                  <a:moveTo>
                    <a:pt x="122289" y="0"/>
                  </a:moveTo>
                  <a:lnTo>
                    <a:pt x="113956" y="54144"/>
                  </a:lnTo>
                  <a:lnTo>
                    <a:pt x="112195" y="114680"/>
                  </a:lnTo>
                  <a:lnTo>
                    <a:pt x="111889" y="160061"/>
                  </a:lnTo>
                  <a:lnTo>
                    <a:pt x="109507" y="167539"/>
                  </a:lnTo>
                  <a:lnTo>
                    <a:pt x="105579" y="170184"/>
                  </a:lnTo>
                  <a:lnTo>
                    <a:pt x="100620" y="169608"/>
                  </a:lnTo>
                  <a:lnTo>
                    <a:pt x="47612" y="144838"/>
                  </a:lnTo>
                  <a:lnTo>
                    <a:pt x="0" y="137274"/>
                  </a:lnTo>
                  <a:lnTo>
                    <a:pt x="989" y="134800"/>
                  </a:lnTo>
                  <a:lnTo>
                    <a:pt x="53077" y="115632"/>
                  </a:lnTo>
                  <a:lnTo>
                    <a:pt x="105628" y="101739"/>
                  </a:lnTo>
                  <a:lnTo>
                    <a:pt x="161069" y="88900"/>
                  </a:lnTo>
                  <a:lnTo>
                    <a:pt x="210841" y="82031"/>
                  </a:lnTo>
                  <a:lnTo>
                    <a:pt x="238103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3141" y="576710"/>
              <a:ext cx="398618" cy="518254"/>
            </a:xfrm>
            <a:custGeom>
              <a:avLst/>
              <a:gdLst/>
              <a:ahLst/>
              <a:cxnLst/>
              <a:rect l="0" t="0" r="0" b="0"/>
              <a:pathLst>
                <a:path w="398618" h="518254">
                  <a:moveTo>
                    <a:pt x="98662" y="518253"/>
                  </a:moveTo>
                  <a:lnTo>
                    <a:pt x="90329" y="480775"/>
                  </a:lnTo>
                  <a:lnTo>
                    <a:pt x="88567" y="423763"/>
                  </a:lnTo>
                  <a:lnTo>
                    <a:pt x="82673" y="373403"/>
                  </a:lnTo>
                  <a:lnTo>
                    <a:pt x="70200" y="317285"/>
                  </a:lnTo>
                  <a:lnTo>
                    <a:pt x="59943" y="263345"/>
                  </a:lnTo>
                  <a:lnTo>
                    <a:pt x="48325" y="210968"/>
                  </a:lnTo>
                  <a:lnTo>
                    <a:pt x="27151" y="150755"/>
                  </a:lnTo>
                  <a:lnTo>
                    <a:pt x="16946" y="93801"/>
                  </a:lnTo>
                  <a:lnTo>
                    <a:pt x="3311" y="34893"/>
                  </a:lnTo>
                  <a:lnTo>
                    <a:pt x="0" y="24047"/>
                  </a:lnTo>
                  <a:lnTo>
                    <a:pt x="2472" y="15647"/>
                  </a:lnTo>
                  <a:lnTo>
                    <a:pt x="8799" y="8878"/>
                  </a:lnTo>
                  <a:lnTo>
                    <a:pt x="17696" y="3195"/>
                  </a:lnTo>
                  <a:lnTo>
                    <a:pt x="36940" y="0"/>
                  </a:lnTo>
                  <a:lnTo>
                    <a:pt x="83480" y="7480"/>
                  </a:lnTo>
                  <a:lnTo>
                    <a:pt x="135394" y="28629"/>
                  </a:lnTo>
                  <a:lnTo>
                    <a:pt x="195194" y="63121"/>
                  </a:lnTo>
                  <a:lnTo>
                    <a:pt x="255205" y="97533"/>
                  </a:lnTo>
                  <a:lnTo>
                    <a:pt x="304985" y="136063"/>
                  </a:lnTo>
                  <a:lnTo>
                    <a:pt x="353361" y="189041"/>
                  </a:lnTo>
                  <a:lnTo>
                    <a:pt x="377939" y="228206"/>
                  </a:lnTo>
                  <a:lnTo>
                    <a:pt x="391564" y="283362"/>
                  </a:lnTo>
                  <a:lnTo>
                    <a:pt x="398617" y="324134"/>
                  </a:lnTo>
                  <a:lnTo>
                    <a:pt x="393168" y="360131"/>
                  </a:lnTo>
                  <a:lnTo>
                    <a:pt x="377256" y="397573"/>
                  </a:lnTo>
                  <a:lnTo>
                    <a:pt x="344041" y="439941"/>
                  </a:lnTo>
                  <a:lnTo>
                    <a:pt x="312007" y="461774"/>
                  </a:lnTo>
                  <a:lnTo>
                    <a:pt x="259260" y="480537"/>
                  </a:lnTo>
                  <a:lnTo>
                    <a:pt x="217736" y="483682"/>
                  </a:lnTo>
                  <a:lnTo>
                    <a:pt x="161784" y="477976"/>
                  </a:lnTo>
                  <a:lnTo>
                    <a:pt x="119719" y="476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11357" y="88439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6" y="48931"/>
                  </a:lnTo>
                  <a:lnTo>
                    <a:pt x="651" y="96777"/>
                  </a:lnTo>
                  <a:lnTo>
                    <a:pt x="193" y="1386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2414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6114" y="842279"/>
              <a:ext cx="136871" cy="247484"/>
            </a:xfrm>
            <a:custGeom>
              <a:avLst/>
              <a:gdLst/>
              <a:ahLst/>
              <a:cxnLst/>
              <a:rect l="0" t="0" r="0" b="0"/>
              <a:pathLst>
                <a:path w="136871" h="247484">
                  <a:moveTo>
                    <a:pt x="0" y="63171"/>
                  </a:moveTo>
                  <a:lnTo>
                    <a:pt x="17958" y="124282"/>
                  </a:lnTo>
                  <a:lnTo>
                    <a:pt x="35149" y="184303"/>
                  </a:lnTo>
                  <a:lnTo>
                    <a:pt x="57549" y="229428"/>
                  </a:lnTo>
                  <a:lnTo>
                    <a:pt x="70810" y="246638"/>
                  </a:lnTo>
                  <a:lnTo>
                    <a:pt x="76453" y="247483"/>
                  </a:lnTo>
                  <a:lnTo>
                    <a:pt x="81384" y="243368"/>
                  </a:lnTo>
                  <a:lnTo>
                    <a:pt x="85842" y="235945"/>
                  </a:lnTo>
                  <a:lnTo>
                    <a:pt x="94165" y="184344"/>
                  </a:lnTo>
                  <a:lnTo>
                    <a:pt x="109178" y="121459"/>
                  </a:lnTo>
                  <a:lnTo>
                    <a:pt x="122908" y="67579"/>
                  </a:lnTo>
                  <a:lnTo>
                    <a:pt x="133765" y="2504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27212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90425" y="357968"/>
              <a:ext cx="285814" cy="639308"/>
            </a:xfrm>
            <a:custGeom>
              <a:avLst/>
              <a:gdLst/>
              <a:ahLst/>
              <a:cxnLst/>
              <a:rect l="0" t="0" r="0" b="0"/>
              <a:pathLst>
                <a:path w="285814" h="639308">
                  <a:moveTo>
                    <a:pt x="94756" y="0"/>
                  </a:moveTo>
                  <a:lnTo>
                    <a:pt x="94756" y="48931"/>
                  </a:lnTo>
                  <a:lnTo>
                    <a:pt x="94756" y="96777"/>
                  </a:lnTo>
                  <a:lnTo>
                    <a:pt x="94756" y="151117"/>
                  </a:lnTo>
                  <a:lnTo>
                    <a:pt x="94756" y="205433"/>
                  </a:lnTo>
                  <a:lnTo>
                    <a:pt x="94756" y="257401"/>
                  </a:lnTo>
                  <a:lnTo>
                    <a:pt x="94756" y="311014"/>
                  </a:lnTo>
                  <a:lnTo>
                    <a:pt x="94756" y="362774"/>
                  </a:lnTo>
                  <a:lnTo>
                    <a:pt x="94756" y="422564"/>
                  </a:lnTo>
                  <a:lnTo>
                    <a:pt x="91636" y="481613"/>
                  </a:lnTo>
                  <a:lnTo>
                    <a:pt x="86423" y="533035"/>
                  </a:lnTo>
                  <a:lnTo>
                    <a:pt x="84661" y="592332"/>
                  </a:lnTo>
                  <a:lnTo>
                    <a:pt x="83347" y="598439"/>
                  </a:lnTo>
                  <a:lnTo>
                    <a:pt x="81301" y="599001"/>
                  </a:lnTo>
                  <a:lnTo>
                    <a:pt x="78767" y="595866"/>
                  </a:lnTo>
                  <a:lnTo>
                    <a:pt x="69611" y="569097"/>
                  </a:lnTo>
                  <a:lnTo>
                    <a:pt x="70668" y="531530"/>
                  </a:lnTo>
                  <a:lnTo>
                    <a:pt x="81506" y="470848"/>
                  </a:lnTo>
                  <a:lnTo>
                    <a:pt x="98369" y="411612"/>
                  </a:lnTo>
                  <a:lnTo>
                    <a:pt x="114414" y="384912"/>
                  </a:lnTo>
                  <a:lnTo>
                    <a:pt x="123069" y="379441"/>
                  </a:lnTo>
                  <a:lnTo>
                    <a:pt x="178322" y="364350"/>
                  </a:lnTo>
                  <a:lnTo>
                    <a:pt x="199747" y="367044"/>
                  </a:lnTo>
                  <a:lnTo>
                    <a:pt x="220967" y="377210"/>
                  </a:lnTo>
                  <a:lnTo>
                    <a:pt x="242097" y="393427"/>
                  </a:lnTo>
                  <a:lnTo>
                    <a:pt x="256947" y="415452"/>
                  </a:lnTo>
                  <a:lnTo>
                    <a:pt x="281602" y="467720"/>
                  </a:lnTo>
                  <a:lnTo>
                    <a:pt x="285813" y="495265"/>
                  </a:lnTo>
                  <a:lnTo>
                    <a:pt x="278985" y="551076"/>
                  </a:lnTo>
                  <a:lnTo>
                    <a:pt x="264116" y="587541"/>
                  </a:lnTo>
                  <a:lnTo>
                    <a:pt x="245286" y="606620"/>
                  </a:lnTo>
                  <a:lnTo>
                    <a:pt x="200659" y="632343"/>
                  </a:lnTo>
                  <a:lnTo>
                    <a:pt x="163049" y="639307"/>
                  </a:lnTo>
                  <a:lnTo>
                    <a:pt x="127859" y="635781"/>
                  </a:lnTo>
                  <a:lnTo>
                    <a:pt x="68886" y="615703"/>
                  </a:lnTo>
                  <a:lnTo>
                    <a:pt x="20323" y="59544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43109" y="789637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0" y="0"/>
                  </a:moveTo>
                  <a:lnTo>
                    <a:pt x="20243" y="58617"/>
                  </a:lnTo>
                  <a:lnTo>
                    <a:pt x="52997" y="115214"/>
                  </a:lnTo>
                  <a:lnTo>
                    <a:pt x="87784" y="164867"/>
                  </a:lnTo>
                  <a:lnTo>
                    <a:pt x="115813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4694" y="758051"/>
              <a:ext cx="210571" cy="536955"/>
            </a:xfrm>
            <a:custGeom>
              <a:avLst/>
              <a:gdLst/>
              <a:ahLst/>
              <a:cxnLst/>
              <a:rect l="0" t="0" r="0" b="0"/>
              <a:pathLst>
                <a:path w="210571" h="536955">
                  <a:moveTo>
                    <a:pt x="210570" y="0"/>
                  </a:moveTo>
                  <a:lnTo>
                    <a:pt x="174653" y="63450"/>
                  </a:lnTo>
                  <a:lnTo>
                    <a:pt x="150356" y="121545"/>
                  </a:lnTo>
                  <a:lnTo>
                    <a:pt x="129071" y="177183"/>
                  </a:lnTo>
                  <a:lnTo>
                    <a:pt x="99276" y="233717"/>
                  </a:lnTo>
                  <a:lnTo>
                    <a:pt x="80851" y="293456"/>
                  </a:lnTo>
                  <a:lnTo>
                    <a:pt x="63189" y="347264"/>
                  </a:lnTo>
                  <a:lnTo>
                    <a:pt x="42115" y="410596"/>
                  </a:lnTo>
                  <a:lnTo>
                    <a:pt x="24567" y="470488"/>
                  </a:lnTo>
                  <a:lnTo>
                    <a:pt x="10529" y="51212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90757" y="503230"/>
              <a:ext cx="282713" cy="486449"/>
            </a:xfrm>
            <a:custGeom>
              <a:avLst/>
              <a:gdLst/>
              <a:ahLst/>
              <a:cxnLst/>
              <a:rect l="0" t="0" r="0" b="0"/>
              <a:pathLst>
                <a:path w="282713" h="486449">
                  <a:moveTo>
                    <a:pt x="20890" y="486448"/>
                  </a:moveTo>
                  <a:lnTo>
                    <a:pt x="20890" y="432304"/>
                  </a:lnTo>
                  <a:lnTo>
                    <a:pt x="20890" y="371768"/>
                  </a:lnTo>
                  <a:lnTo>
                    <a:pt x="20890" y="308381"/>
                  </a:lnTo>
                  <a:lnTo>
                    <a:pt x="20890" y="266537"/>
                  </a:lnTo>
                  <a:lnTo>
                    <a:pt x="17771" y="220644"/>
                  </a:lnTo>
                  <a:lnTo>
                    <a:pt x="9437" y="161247"/>
                  </a:lnTo>
                  <a:lnTo>
                    <a:pt x="1730" y="98557"/>
                  </a:lnTo>
                  <a:lnTo>
                    <a:pt x="208" y="38254"/>
                  </a:lnTo>
                  <a:lnTo>
                    <a:pt x="0" y="9610"/>
                  </a:lnTo>
                  <a:lnTo>
                    <a:pt x="2283" y="2440"/>
                  </a:lnTo>
                  <a:lnTo>
                    <a:pt x="6146" y="0"/>
                  </a:lnTo>
                  <a:lnTo>
                    <a:pt x="11061" y="712"/>
                  </a:lnTo>
                  <a:lnTo>
                    <a:pt x="15507" y="5867"/>
                  </a:lnTo>
                  <a:lnTo>
                    <a:pt x="39443" y="65482"/>
                  </a:lnTo>
                  <a:lnTo>
                    <a:pt x="69033" y="128495"/>
                  </a:lnTo>
                  <a:lnTo>
                    <a:pt x="93029" y="186713"/>
                  </a:lnTo>
                  <a:lnTo>
                    <a:pt x="114979" y="243643"/>
                  </a:lnTo>
                  <a:lnTo>
                    <a:pt x="140342" y="304085"/>
                  </a:lnTo>
                  <a:lnTo>
                    <a:pt x="160212" y="345791"/>
                  </a:lnTo>
                  <a:lnTo>
                    <a:pt x="200090" y="405932"/>
                  </a:lnTo>
                  <a:lnTo>
                    <a:pt x="227993" y="447927"/>
                  </a:lnTo>
                  <a:lnTo>
                    <a:pt x="254609" y="465806"/>
                  </a:lnTo>
                  <a:lnTo>
                    <a:pt x="262101" y="463328"/>
                  </a:lnTo>
                  <a:lnTo>
                    <a:pt x="268265" y="455827"/>
                  </a:lnTo>
                  <a:lnTo>
                    <a:pt x="277063" y="433064"/>
                  </a:lnTo>
                  <a:lnTo>
                    <a:pt x="282712" y="377204"/>
                  </a:lnTo>
                  <a:lnTo>
                    <a:pt x="280571" y="324228"/>
                  </a:lnTo>
                  <a:lnTo>
                    <a:pt x="275647" y="264078"/>
                  </a:lnTo>
                  <a:lnTo>
                    <a:pt x="274188" y="201802"/>
                  </a:lnTo>
                  <a:lnTo>
                    <a:pt x="270636" y="148255"/>
                  </a:lnTo>
                  <a:lnTo>
                    <a:pt x="264545" y="87542"/>
                  </a:lnTo>
                  <a:lnTo>
                    <a:pt x="262172" y="31139"/>
                  </a:lnTo>
                  <a:lnTo>
                    <a:pt x="252517" y="21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09138" y="667731"/>
              <a:ext cx="141186" cy="269306"/>
            </a:xfrm>
            <a:custGeom>
              <a:avLst/>
              <a:gdLst/>
              <a:ahLst/>
              <a:cxnLst/>
              <a:rect l="0" t="0" r="0" b="0"/>
              <a:pathLst>
                <a:path w="141186" h="269306">
                  <a:moveTo>
                    <a:pt x="18364" y="121906"/>
                  </a:moveTo>
                  <a:lnTo>
                    <a:pt x="35132" y="127495"/>
                  </a:lnTo>
                  <a:lnTo>
                    <a:pt x="86710" y="123053"/>
                  </a:lnTo>
                  <a:lnTo>
                    <a:pt x="110741" y="117346"/>
                  </a:lnTo>
                  <a:lnTo>
                    <a:pt x="119723" y="111847"/>
                  </a:lnTo>
                  <a:lnTo>
                    <a:pt x="132823" y="96378"/>
                  </a:lnTo>
                  <a:lnTo>
                    <a:pt x="139425" y="74685"/>
                  </a:lnTo>
                  <a:lnTo>
                    <a:pt x="141185" y="62350"/>
                  </a:lnTo>
                  <a:lnTo>
                    <a:pt x="136903" y="42404"/>
                  </a:lnTo>
                  <a:lnTo>
                    <a:pt x="115089" y="10535"/>
                  </a:lnTo>
                  <a:lnTo>
                    <a:pt x="95668" y="2218"/>
                  </a:lnTo>
                  <a:lnTo>
                    <a:pt x="83938" y="0"/>
                  </a:lnTo>
                  <a:lnTo>
                    <a:pt x="73779" y="861"/>
                  </a:lnTo>
                  <a:lnTo>
                    <a:pt x="56251" y="8057"/>
                  </a:lnTo>
                  <a:lnTo>
                    <a:pt x="33230" y="25262"/>
                  </a:lnTo>
                  <a:lnTo>
                    <a:pt x="17180" y="50767"/>
                  </a:lnTo>
                  <a:lnTo>
                    <a:pt x="2446" y="99231"/>
                  </a:lnTo>
                  <a:lnTo>
                    <a:pt x="0" y="138844"/>
                  </a:lnTo>
                  <a:lnTo>
                    <a:pt x="12162" y="200652"/>
                  </a:lnTo>
                  <a:lnTo>
                    <a:pt x="24966" y="221635"/>
                  </a:lnTo>
                  <a:lnTo>
                    <a:pt x="61782" y="254169"/>
                  </a:lnTo>
                  <a:lnTo>
                    <a:pt x="78995" y="262578"/>
                  </a:lnTo>
                  <a:lnTo>
                    <a:pt x="102592" y="2693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72173" y="703745"/>
              <a:ext cx="189716" cy="474798"/>
            </a:xfrm>
            <a:custGeom>
              <a:avLst/>
              <a:gdLst/>
              <a:ahLst/>
              <a:cxnLst/>
              <a:rect l="0" t="0" r="0" b="0"/>
              <a:pathLst>
                <a:path w="189716" h="474798">
                  <a:moveTo>
                    <a:pt x="139599" y="180648"/>
                  </a:moveTo>
                  <a:lnTo>
                    <a:pt x="147932" y="131717"/>
                  </a:lnTo>
                  <a:lnTo>
                    <a:pt x="146357" y="90111"/>
                  </a:lnTo>
                  <a:lnTo>
                    <a:pt x="140263" y="66710"/>
                  </a:lnTo>
                  <a:lnTo>
                    <a:pt x="117286" y="26211"/>
                  </a:lnTo>
                  <a:lnTo>
                    <a:pt x="102776" y="11404"/>
                  </a:lnTo>
                  <a:lnTo>
                    <a:pt x="84628" y="923"/>
                  </a:lnTo>
                  <a:lnTo>
                    <a:pt x="74876" y="0"/>
                  </a:lnTo>
                  <a:lnTo>
                    <a:pt x="54681" y="5214"/>
                  </a:lnTo>
                  <a:lnTo>
                    <a:pt x="29170" y="21303"/>
                  </a:lnTo>
                  <a:lnTo>
                    <a:pt x="17210" y="40418"/>
                  </a:lnTo>
                  <a:lnTo>
                    <a:pt x="0" y="85228"/>
                  </a:lnTo>
                  <a:lnTo>
                    <a:pt x="100" y="128459"/>
                  </a:lnTo>
                  <a:lnTo>
                    <a:pt x="7539" y="167135"/>
                  </a:lnTo>
                  <a:lnTo>
                    <a:pt x="22741" y="195232"/>
                  </a:lnTo>
                  <a:lnTo>
                    <a:pt x="38529" y="207797"/>
                  </a:lnTo>
                  <a:lnTo>
                    <a:pt x="47653" y="212785"/>
                  </a:lnTo>
                  <a:lnTo>
                    <a:pt x="57244" y="213771"/>
                  </a:lnTo>
                  <a:lnTo>
                    <a:pt x="77260" y="208628"/>
                  </a:lnTo>
                  <a:lnTo>
                    <a:pt x="102671" y="192578"/>
                  </a:lnTo>
                  <a:lnTo>
                    <a:pt x="146457" y="143322"/>
                  </a:lnTo>
                  <a:lnTo>
                    <a:pt x="151190" y="142896"/>
                  </a:lnTo>
                  <a:lnTo>
                    <a:pt x="154345" y="147291"/>
                  </a:lnTo>
                  <a:lnTo>
                    <a:pt x="158786" y="178954"/>
                  </a:lnTo>
                  <a:lnTo>
                    <a:pt x="165875" y="242055"/>
                  </a:lnTo>
                  <a:lnTo>
                    <a:pt x="178541" y="297543"/>
                  </a:lnTo>
                  <a:lnTo>
                    <a:pt x="187662" y="351374"/>
                  </a:lnTo>
                  <a:lnTo>
                    <a:pt x="189715" y="403719"/>
                  </a:lnTo>
                  <a:lnTo>
                    <a:pt x="186049" y="434599"/>
                  </a:lnTo>
                  <a:lnTo>
                    <a:pt x="174281" y="457682"/>
                  </a:lnTo>
                  <a:lnTo>
                    <a:pt x="166230" y="467113"/>
                  </a:lnTo>
                  <a:lnTo>
                    <a:pt x="155013" y="472230"/>
                  </a:lnTo>
                  <a:lnTo>
                    <a:pt x="126952" y="474797"/>
                  </a:lnTo>
                  <a:lnTo>
                    <a:pt x="69684" y="468082"/>
                  </a:lnTo>
                  <a:lnTo>
                    <a:pt x="22670" y="462423"/>
                  </a:lnTo>
                  <a:lnTo>
                    <a:pt x="2728" y="4543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80228" y="894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63982" y="288654"/>
              <a:ext cx="240133" cy="570560"/>
            </a:xfrm>
            <a:custGeom>
              <a:avLst/>
              <a:gdLst/>
              <a:ahLst/>
              <a:cxnLst/>
              <a:rect l="0" t="0" r="0" b="0"/>
              <a:pathLst>
                <a:path w="240133" h="570560">
                  <a:moveTo>
                    <a:pt x="26857" y="121957"/>
                  </a:moveTo>
                  <a:lnTo>
                    <a:pt x="19622" y="149513"/>
                  </a:lnTo>
                  <a:lnTo>
                    <a:pt x="16979" y="208855"/>
                  </a:lnTo>
                  <a:lnTo>
                    <a:pt x="16522" y="262738"/>
                  </a:lnTo>
                  <a:lnTo>
                    <a:pt x="16386" y="323157"/>
                  </a:lnTo>
                  <a:lnTo>
                    <a:pt x="16355" y="365797"/>
                  </a:lnTo>
                  <a:lnTo>
                    <a:pt x="16341" y="412044"/>
                  </a:lnTo>
                  <a:lnTo>
                    <a:pt x="16332" y="472941"/>
                  </a:lnTo>
                  <a:lnTo>
                    <a:pt x="16330" y="522440"/>
                  </a:lnTo>
                  <a:lnTo>
                    <a:pt x="16329" y="570559"/>
                  </a:lnTo>
                  <a:lnTo>
                    <a:pt x="16329" y="519923"/>
                  </a:lnTo>
                  <a:lnTo>
                    <a:pt x="10739" y="465650"/>
                  </a:lnTo>
                  <a:lnTo>
                    <a:pt x="7264" y="405116"/>
                  </a:lnTo>
                  <a:lnTo>
                    <a:pt x="11823" y="348316"/>
                  </a:lnTo>
                  <a:lnTo>
                    <a:pt x="14994" y="294441"/>
                  </a:lnTo>
                  <a:lnTo>
                    <a:pt x="10344" y="241434"/>
                  </a:lnTo>
                  <a:lnTo>
                    <a:pt x="7147" y="188683"/>
                  </a:lnTo>
                  <a:lnTo>
                    <a:pt x="0" y="134098"/>
                  </a:lnTo>
                  <a:lnTo>
                    <a:pt x="10395" y="71144"/>
                  </a:lnTo>
                  <a:lnTo>
                    <a:pt x="20160" y="38271"/>
                  </a:lnTo>
                  <a:lnTo>
                    <a:pt x="33240" y="20032"/>
                  </a:lnTo>
                  <a:lnTo>
                    <a:pt x="41641" y="11893"/>
                  </a:lnTo>
                  <a:lnTo>
                    <a:pt x="66573" y="2850"/>
                  </a:lnTo>
                  <a:lnTo>
                    <a:pt x="94811" y="0"/>
                  </a:lnTo>
                  <a:lnTo>
                    <a:pt x="119060" y="2633"/>
                  </a:lnTo>
                  <a:lnTo>
                    <a:pt x="163223" y="22261"/>
                  </a:lnTo>
                  <a:lnTo>
                    <a:pt x="210714" y="55550"/>
                  </a:lnTo>
                  <a:lnTo>
                    <a:pt x="222825" y="75675"/>
                  </a:lnTo>
                  <a:lnTo>
                    <a:pt x="240132" y="132312"/>
                  </a:lnTo>
                  <a:lnTo>
                    <a:pt x="240048" y="177018"/>
                  </a:lnTo>
                  <a:lnTo>
                    <a:pt x="228370" y="232875"/>
                  </a:lnTo>
                  <a:lnTo>
                    <a:pt x="217414" y="256652"/>
                  </a:lnTo>
                  <a:lnTo>
                    <a:pt x="192502" y="284179"/>
                  </a:lnTo>
                  <a:lnTo>
                    <a:pt x="157306" y="301564"/>
                  </a:lnTo>
                  <a:lnTo>
                    <a:pt x="102123" y="310165"/>
                  </a:lnTo>
                  <a:lnTo>
                    <a:pt x="90028" y="3114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03596" y="705409"/>
              <a:ext cx="136907" cy="168673"/>
            </a:xfrm>
            <a:custGeom>
              <a:avLst/>
              <a:gdLst/>
              <a:ahLst/>
              <a:cxnLst/>
              <a:rect l="0" t="0" r="0" b="0"/>
              <a:pathLst>
                <a:path w="136907" h="168673">
                  <a:moveTo>
                    <a:pt x="118870" y="21057"/>
                  </a:moveTo>
                  <a:lnTo>
                    <a:pt x="107692" y="9878"/>
                  </a:lnTo>
                  <a:lnTo>
                    <a:pt x="86606" y="7510"/>
                  </a:lnTo>
                  <a:lnTo>
                    <a:pt x="61246" y="11526"/>
                  </a:lnTo>
                  <a:lnTo>
                    <a:pt x="33816" y="26942"/>
                  </a:lnTo>
                  <a:lnTo>
                    <a:pt x="18288" y="39660"/>
                  </a:lnTo>
                  <a:lnTo>
                    <a:pt x="6707" y="59351"/>
                  </a:lnTo>
                  <a:lnTo>
                    <a:pt x="0" y="82530"/>
                  </a:lnTo>
                  <a:lnTo>
                    <a:pt x="918" y="104530"/>
                  </a:lnTo>
                  <a:lnTo>
                    <a:pt x="13602" y="136647"/>
                  </a:lnTo>
                  <a:lnTo>
                    <a:pt x="31920" y="154708"/>
                  </a:lnTo>
                  <a:lnTo>
                    <a:pt x="43356" y="162800"/>
                  </a:lnTo>
                  <a:lnTo>
                    <a:pt x="68541" y="168672"/>
                  </a:lnTo>
                  <a:lnTo>
                    <a:pt x="92993" y="166212"/>
                  </a:lnTo>
                  <a:lnTo>
                    <a:pt x="111659" y="157320"/>
                  </a:lnTo>
                  <a:lnTo>
                    <a:pt x="124634" y="142450"/>
                  </a:lnTo>
                  <a:lnTo>
                    <a:pt x="129731" y="133571"/>
                  </a:lnTo>
                  <a:lnTo>
                    <a:pt x="136906" y="93129"/>
                  </a:lnTo>
                  <a:lnTo>
                    <a:pt x="130925" y="37806"/>
                  </a:lnTo>
                  <a:lnTo>
                    <a:pt x="118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85637" y="673823"/>
              <a:ext cx="303761" cy="244607"/>
            </a:xfrm>
            <a:custGeom>
              <a:avLst/>
              <a:gdLst/>
              <a:ahLst/>
              <a:cxnLst/>
              <a:rect l="0" t="0" r="0" b="0"/>
              <a:pathLst>
                <a:path w="303761" h="244607">
                  <a:moveTo>
                    <a:pt x="0" y="31586"/>
                  </a:moveTo>
                  <a:lnTo>
                    <a:pt x="0" y="85730"/>
                  </a:lnTo>
                  <a:lnTo>
                    <a:pt x="5589" y="135088"/>
                  </a:lnTo>
                  <a:lnTo>
                    <a:pt x="20243" y="167928"/>
                  </a:lnTo>
                  <a:lnTo>
                    <a:pt x="35903" y="183039"/>
                  </a:lnTo>
                  <a:lnTo>
                    <a:pt x="44992" y="188707"/>
                  </a:lnTo>
                  <a:lnTo>
                    <a:pt x="64451" y="191885"/>
                  </a:lnTo>
                  <a:lnTo>
                    <a:pt x="74552" y="191094"/>
                  </a:lnTo>
                  <a:lnTo>
                    <a:pt x="82457" y="187058"/>
                  </a:lnTo>
                  <a:lnTo>
                    <a:pt x="94359" y="173214"/>
                  </a:lnTo>
                  <a:lnTo>
                    <a:pt x="100429" y="152244"/>
                  </a:lnTo>
                  <a:lnTo>
                    <a:pt x="105816" y="96348"/>
                  </a:lnTo>
                  <a:lnTo>
                    <a:pt x="107979" y="98157"/>
                  </a:lnTo>
                  <a:lnTo>
                    <a:pt x="130009" y="158743"/>
                  </a:lnTo>
                  <a:lnTo>
                    <a:pt x="174642" y="221170"/>
                  </a:lnTo>
                  <a:lnTo>
                    <a:pt x="192262" y="235948"/>
                  </a:lnTo>
                  <a:lnTo>
                    <a:pt x="201874" y="241527"/>
                  </a:lnTo>
                  <a:lnTo>
                    <a:pt x="225032" y="244606"/>
                  </a:lnTo>
                  <a:lnTo>
                    <a:pt x="237759" y="243789"/>
                  </a:lnTo>
                  <a:lnTo>
                    <a:pt x="258139" y="233523"/>
                  </a:lnTo>
                  <a:lnTo>
                    <a:pt x="273825" y="217262"/>
                  </a:lnTo>
                  <a:lnTo>
                    <a:pt x="297395" y="167951"/>
                  </a:lnTo>
                  <a:lnTo>
                    <a:pt x="303760" y="116667"/>
                  </a:lnTo>
                  <a:lnTo>
                    <a:pt x="302523" y="70703"/>
                  </a:lnTo>
                  <a:lnTo>
                    <a:pt x="288569" y="25665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54134" y="673539"/>
              <a:ext cx="138709" cy="263498"/>
            </a:xfrm>
            <a:custGeom>
              <a:avLst/>
              <a:gdLst/>
              <a:ahLst/>
              <a:cxnLst/>
              <a:rect l="0" t="0" r="0" b="0"/>
              <a:pathLst>
                <a:path w="138709" h="263498">
                  <a:moveTo>
                    <a:pt x="0" y="126626"/>
                  </a:moveTo>
                  <a:lnTo>
                    <a:pt x="48931" y="126626"/>
                  </a:lnTo>
                  <a:lnTo>
                    <a:pt x="76730" y="124287"/>
                  </a:lnTo>
                  <a:lnTo>
                    <a:pt x="96883" y="115448"/>
                  </a:lnTo>
                  <a:lnTo>
                    <a:pt x="121384" y="91729"/>
                  </a:lnTo>
                  <a:lnTo>
                    <a:pt x="137872" y="62474"/>
                  </a:lnTo>
                  <a:lnTo>
                    <a:pt x="138708" y="52273"/>
                  </a:lnTo>
                  <a:lnTo>
                    <a:pt x="133398" y="31579"/>
                  </a:lnTo>
                  <a:lnTo>
                    <a:pt x="116999" y="13803"/>
                  </a:lnTo>
                  <a:lnTo>
                    <a:pt x="106076" y="5787"/>
                  </a:lnTo>
                  <a:lnTo>
                    <a:pt x="81460" y="0"/>
                  </a:lnTo>
                  <a:lnTo>
                    <a:pt x="56092" y="2498"/>
                  </a:lnTo>
                  <a:lnTo>
                    <a:pt x="33119" y="11407"/>
                  </a:lnTo>
                  <a:lnTo>
                    <a:pt x="17450" y="26285"/>
                  </a:lnTo>
                  <a:lnTo>
                    <a:pt x="11633" y="35165"/>
                  </a:lnTo>
                  <a:lnTo>
                    <a:pt x="3447" y="75610"/>
                  </a:lnTo>
                  <a:lnTo>
                    <a:pt x="6611" y="124639"/>
                  </a:lnTo>
                  <a:lnTo>
                    <a:pt x="14957" y="165032"/>
                  </a:lnTo>
                  <a:lnTo>
                    <a:pt x="49831" y="222521"/>
                  </a:lnTo>
                  <a:lnTo>
                    <a:pt x="66601" y="236706"/>
                  </a:lnTo>
                  <a:lnTo>
                    <a:pt x="113925" y="258062"/>
                  </a:lnTo>
                  <a:lnTo>
                    <a:pt x="136871" y="263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75233" y="673823"/>
              <a:ext cx="126343" cy="275933"/>
            </a:xfrm>
            <a:custGeom>
              <a:avLst/>
              <a:gdLst/>
              <a:ahLst/>
              <a:cxnLst/>
              <a:rect l="0" t="0" r="0" b="0"/>
              <a:pathLst>
                <a:path w="126343" h="275933">
                  <a:moveTo>
                    <a:pt x="0" y="136871"/>
                  </a:moveTo>
                  <a:lnTo>
                    <a:pt x="11453" y="196229"/>
                  </a:lnTo>
                  <a:lnTo>
                    <a:pt x="28198" y="252182"/>
                  </a:lnTo>
                  <a:lnTo>
                    <a:pt x="35149" y="273518"/>
                  </a:lnTo>
                  <a:lnTo>
                    <a:pt x="37471" y="275932"/>
                  </a:lnTo>
                  <a:lnTo>
                    <a:pt x="39019" y="272862"/>
                  </a:lnTo>
                  <a:lnTo>
                    <a:pt x="39568" y="258143"/>
                  </a:lnTo>
                  <a:lnTo>
                    <a:pt x="32868" y="204313"/>
                  </a:lnTo>
                  <a:lnTo>
                    <a:pt x="24603" y="149196"/>
                  </a:lnTo>
                  <a:lnTo>
                    <a:pt x="24877" y="89436"/>
                  </a:lnTo>
                  <a:lnTo>
                    <a:pt x="35850" y="43143"/>
                  </a:lnTo>
                  <a:lnTo>
                    <a:pt x="41447" y="34611"/>
                  </a:lnTo>
                  <a:lnTo>
                    <a:pt x="57025" y="22012"/>
                  </a:lnTo>
                  <a:lnTo>
                    <a:pt x="94453" y="556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68170" y="673823"/>
              <a:ext cx="191242" cy="266715"/>
            </a:xfrm>
            <a:custGeom>
              <a:avLst/>
              <a:gdLst/>
              <a:ahLst/>
              <a:cxnLst/>
              <a:rect l="0" t="0" r="0" b="0"/>
              <a:pathLst>
                <a:path w="191242" h="266715">
                  <a:moveTo>
                    <a:pt x="112389" y="0"/>
                  </a:moveTo>
                  <a:lnTo>
                    <a:pt x="57345" y="19128"/>
                  </a:lnTo>
                  <a:lnTo>
                    <a:pt x="21731" y="37773"/>
                  </a:lnTo>
                  <a:lnTo>
                    <a:pt x="3467" y="55393"/>
                  </a:lnTo>
                  <a:lnTo>
                    <a:pt x="0" y="63835"/>
                  </a:lnTo>
                  <a:lnTo>
                    <a:pt x="28" y="71802"/>
                  </a:lnTo>
                  <a:lnTo>
                    <a:pt x="2387" y="79454"/>
                  </a:lnTo>
                  <a:lnTo>
                    <a:pt x="8639" y="85725"/>
                  </a:lnTo>
                  <a:lnTo>
                    <a:pt x="28064" y="95812"/>
                  </a:lnTo>
                  <a:lnTo>
                    <a:pt x="78662" y="104584"/>
                  </a:lnTo>
                  <a:lnTo>
                    <a:pt x="133717" y="119488"/>
                  </a:lnTo>
                  <a:lnTo>
                    <a:pt x="159303" y="132655"/>
                  </a:lnTo>
                  <a:lnTo>
                    <a:pt x="178473" y="150205"/>
                  </a:lnTo>
                  <a:lnTo>
                    <a:pt x="188553" y="172823"/>
                  </a:lnTo>
                  <a:lnTo>
                    <a:pt x="191241" y="185405"/>
                  </a:lnTo>
                  <a:lnTo>
                    <a:pt x="187989" y="211864"/>
                  </a:lnTo>
                  <a:lnTo>
                    <a:pt x="183846" y="225471"/>
                  </a:lnTo>
                  <a:lnTo>
                    <a:pt x="169884" y="243709"/>
                  </a:lnTo>
                  <a:lnTo>
                    <a:pt x="142293" y="260553"/>
                  </a:lnTo>
                  <a:lnTo>
                    <a:pt x="132325" y="264949"/>
                  </a:lnTo>
                  <a:lnTo>
                    <a:pt x="108772" y="266714"/>
                  </a:lnTo>
                  <a:lnTo>
                    <a:pt x="55523" y="263905"/>
                  </a:lnTo>
                  <a:lnTo>
                    <a:pt x="7104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35967" y="715937"/>
              <a:ext cx="203538" cy="225013"/>
            </a:xfrm>
            <a:custGeom>
              <a:avLst/>
              <a:gdLst/>
              <a:ahLst/>
              <a:cxnLst/>
              <a:rect l="0" t="0" r="0" b="0"/>
              <a:pathLst>
                <a:path w="203538" h="225013">
                  <a:moveTo>
                    <a:pt x="71017" y="0"/>
                  </a:moveTo>
                  <a:lnTo>
                    <a:pt x="54250" y="5589"/>
                  </a:lnTo>
                  <a:lnTo>
                    <a:pt x="39779" y="17692"/>
                  </a:lnTo>
                  <a:lnTo>
                    <a:pt x="21597" y="44237"/>
                  </a:lnTo>
                  <a:lnTo>
                    <a:pt x="4973" y="90237"/>
                  </a:lnTo>
                  <a:lnTo>
                    <a:pt x="0" y="143214"/>
                  </a:lnTo>
                  <a:lnTo>
                    <a:pt x="3579" y="166596"/>
                  </a:lnTo>
                  <a:lnTo>
                    <a:pt x="12190" y="185567"/>
                  </a:lnTo>
                  <a:lnTo>
                    <a:pt x="17760" y="193901"/>
                  </a:lnTo>
                  <a:lnTo>
                    <a:pt x="33310" y="206281"/>
                  </a:lnTo>
                  <a:lnTo>
                    <a:pt x="77476" y="223761"/>
                  </a:lnTo>
                  <a:lnTo>
                    <a:pt x="100794" y="225012"/>
                  </a:lnTo>
                  <a:lnTo>
                    <a:pt x="122856" y="220498"/>
                  </a:lnTo>
                  <a:lnTo>
                    <a:pt x="153837" y="204803"/>
                  </a:lnTo>
                  <a:lnTo>
                    <a:pt x="178355" y="184165"/>
                  </a:lnTo>
                  <a:lnTo>
                    <a:pt x="193202" y="166079"/>
                  </a:lnTo>
                  <a:lnTo>
                    <a:pt x="201361" y="143223"/>
                  </a:lnTo>
                  <a:lnTo>
                    <a:pt x="203537" y="130577"/>
                  </a:lnTo>
                  <a:lnTo>
                    <a:pt x="199714" y="107167"/>
                  </a:lnTo>
                  <a:lnTo>
                    <a:pt x="178198" y="63543"/>
                  </a:lnTo>
                  <a:lnTo>
                    <a:pt x="152687" y="37285"/>
                  </a:lnTo>
                  <a:lnTo>
                    <a:pt x="133051" y="28270"/>
                  </a:lnTo>
                  <a:lnTo>
                    <a:pt x="10260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77087" y="523613"/>
              <a:ext cx="103639" cy="445009"/>
            </a:xfrm>
            <a:custGeom>
              <a:avLst/>
              <a:gdLst/>
              <a:ahLst/>
              <a:cxnLst/>
              <a:rect l="0" t="0" r="0" b="0"/>
              <a:pathLst>
                <a:path w="103639" h="445009">
                  <a:moveTo>
                    <a:pt x="82582" y="445008"/>
                  </a:moveTo>
                  <a:lnTo>
                    <a:pt x="64623" y="382728"/>
                  </a:lnTo>
                  <a:lnTo>
                    <a:pt x="47432" y="320401"/>
                  </a:lnTo>
                  <a:lnTo>
                    <a:pt x="33438" y="267320"/>
                  </a:lnTo>
                  <a:lnTo>
                    <a:pt x="22917" y="218705"/>
                  </a:lnTo>
                  <a:lnTo>
                    <a:pt x="13560" y="168425"/>
                  </a:lnTo>
                  <a:lnTo>
                    <a:pt x="6687" y="108921"/>
                  </a:lnTo>
                  <a:lnTo>
                    <a:pt x="0" y="52107"/>
                  </a:lnTo>
                  <a:lnTo>
                    <a:pt x="5324" y="30180"/>
                  </a:lnTo>
                  <a:lnTo>
                    <a:pt x="10019" y="21057"/>
                  </a:lnTo>
                  <a:lnTo>
                    <a:pt x="24595" y="7801"/>
                  </a:lnTo>
                  <a:lnTo>
                    <a:pt x="33395" y="2628"/>
                  </a:lnTo>
                  <a:lnTo>
                    <a:pt x="55651" y="0"/>
                  </a:lnTo>
                  <a:lnTo>
                    <a:pt x="77631" y="2732"/>
                  </a:lnTo>
                  <a:lnTo>
                    <a:pt x="103638" y="133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33327" y="726466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91183" y="16788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15321" y="484310"/>
              <a:ext cx="18130" cy="515898"/>
            </a:xfrm>
            <a:custGeom>
              <a:avLst/>
              <a:gdLst/>
              <a:ahLst/>
              <a:cxnLst/>
              <a:rect l="0" t="0" r="0" b="0"/>
              <a:pathLst>
                <a:path w="18130" h="515898">
                  <a:moveTo>
                    <a:pt x="18129" y="0"/>
                  </a:moveTo>
                  <a:lnTo>
                    <a:pt x="6951" y="22357"/>
                  </a:lnTo>
                  <a:lnTo>
                    <a:pt x="0" y="69796"/>
                  </a:lnTo>
                  <a:lnTo>
                    <a:pt x="4887" y="124661"/>
                  </a:lnTo>
                  <a:lnTo>
                    <a:pt x="10184" y="179346"/>
                  </a:lnTo>
                  <a:lnTo>
                    <a:pt x="16560" y="235208"/>
                  </a:lnTo>
                  <a:lnTo>
                    <a:pt x="17819" y="293643"/>
                  </a:lnTo>
                  <a:lnTo>
                    <a:pt x="16867" y="349048"/>
                  </a:lnTo>
                  <a:lnTo>
                    <a:pt x="10867" y="403029"/>
                  </a:lnTo>
                  <a:lnTo>
                    <a:pt x="8569" y="454898"/>
                  </a:lnTo>
                  <a:lnTo>
                    <a:pt x="7601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76579" y="494839"/>
              <a:ext cx="326057" cy="440853"/>
            </a:xfrm>
            <a:custGeom>
              <a:avLst/>
              <a:gdLst/>
              <a:ahLst/>
              <a:cxnLst/>
              <a:rect l="0" t="0" r="0" b="0"/>
              <a:pathLst>
                <a:path w="326057" h="440853">
                  <a:moveTo>
                    <a:pt x="120084" y="21057"/>
                  </a:moveTo>
                  <a:lnTo>
                    <a:pt x="70586" y="76144"/>
                  </a:lnTo>
                  <a:lnTo>
                    <a:pt x="35808" y="131878"/>
                  </a:lnTo>
                  <a:lnTo>
                    <a:pt x="22966" y="152199"/>
                  </a:lnTo>
                  <a:lnTo>
                    <a:pt x="5190" y="212904"/>
                  </a:lnTo>
                  <a:lnTo>
                    <a:pt x="0" y="246702"/>
                  </a:lnTo>
                  <a:lnTo>
                    <a:pt x="3655" y="297445"/>
                  </a:lnTo>
                  <a:lnTo>
                    <a:pt x="18490" y="357105"/>
                  </a:lnTo>
                  <a:lnTo>
                    <a:pt x="31647" y="383321"/>
                  </a:lnTo>
                  <a:lnTo>
                    <a:pt x="68690" y="419215"/>
                  </a:lnTo>
                  <a:lnTo>
                    <a:pt x="78802" y="426876"/>
                  </a:lnTo>
                  <a:lnTo>
                    <a:pt x="102516" y="435388"/>
                  </a:lnTo>
                  <a:lnTo>
                    <a:pt x="155869" y="440852"/>
                  </a:lnTo>
                  <a:lnTo>
                    <a:pt x="197497" y="436209"/>
                  </a:lnTo>
                  <a:lnTo>
                    <a:pt x="233879" y="421835"/>
                  </a:lnTo>
                  <a:lnTo>
                    <a:pt x="288274" y="377731"/>
                  </a:lnTo>
                  <a:lnTo>
                    <a:pt x="298891" y="367634"/>
                  </a:lnTo>
                  <a:lnTo>
                    <a:pt x="313808" y="340818"/>
                  </a:lnTo>
                  <a:lnTo>
                    <a:pt x="325663" y="295955"/>
                  </a:lnTo>
                  <a:lnTo>
                    <a:pt x="326056" y="249907"/>
                  </a:lnTo>
                  <a:lnTo>
                    <a:pt x="315643" y="202338"/>
                  </a:lnTo>
                  <a:lnTo>
                    <a:pt x="285575" y="144343"/>
                  </a:lnTo>
                  <a:lnTo>
                    <a:pt x="253076" y="104638"/>
                  </a:lnTo>
                  <a:lnTo>
                    <a:pt x="191360" y="52810"/>
                  </a:lnTo>
                  <a:lnTo>
                    <a:pt x="140012" y="24599"/>
                  </a:lnTo>
                  <a:lnTo>
                    <a:pt x="779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-10528" y="1526632"/>
            <a:ext cx="7035208" cy="694882"/>
            <a:chOff x="-10528" y="1526632"/>
            <a:chExt cx="7035208" cy="694882"/>
          </a:xfrm>
        </p:grpSpPr>
        <p:sp>
          <p:nvSpPr>
            <p:cNvPr id="33" name="Freeform 32"/>
            <p:cNvSpPr/>
            <p:nvPr/>
          </p:nvSpPr>
          <p:spPr>
            <a:xfrm>
              <a:off x="349575" y="1555569"/>
              <a:ext cx="271607" cy="479091"/>
            </a:xfrm>
            <a:custGeom>
              <a:avLst/>
              <a:gdLst/>
              <a:ahLst/>
              <a:cxnLst/>
              <a:rect l="0" t="0" r="0" b="0"/>
              <a:pathLst>
                <a:path w="271607" h="479091">
                  <a:moveTo>
                    <a:pt x="271606" y="97405"/>
                  </a:moveTo>
                  <a:lnTo>
                    <a:pt x="271606" y="75048"/>
                  </a:lnTo>
                  <a:lnTo>
                    <a:pt x="265367" y="57832"/>
                  </a:lnTo>
                  <a:lnTo>
                    <a:pt x="242297" y="22128"/>
                  </a:lnTo>
                  <a:lnTo>
                    <a:pt x="225825" y="8186"/>
                  </a:lnTo>
                  <a:lnTo>
                    <a:pt x="216519" y="2831"/>
                  </a:lnTo>
                  <a:lnTo>
                    <a:pt x="193700" y="0"/>
                  </a:lnTo>
                  <a:lnTo>
                    <a:pt x="146513" y="7714"/>
                  </a:lnTo>
                  <a:lnTo>
                    <a:pt x="104566" y="28909"/>
                  </a:lnTo>
                  <a:lnTo>
                    <a:pt x="80043" y="49943"/>
                  </a:lnTo>
                  <a:lnTo>
                    <a:pt x="43681" y="103676"/>
                  </a:lnTo>
                  <a:lnTo>
                    <a:pt x="23856" y="156442"/>
                  </a:lnTo>
                  <a:lnTo>
                    <a:pt x="8675" y="208112"/>
                  </a:lnTo>
                  <a:lnTo>
                    <a:pt x="0" y="268362"/>
                  </a:lnTo>
                  <a:lnTo>
                    <a:pt x="9599" y="331094"/>
                  </a:lnTo>
                  <a:lnTo>
                    <a:pt x="22670" y="385591"/>
                  </a:lnTo>
                  <a:lnTo>
                    <a:pt x="44922" y="431841"/>
                  </a:lnTo>
                  <a:lnTo>
                    <a:pt x="58164" y="449204"/>
                  </a:lnTo>
                  <a:lnTo>
                    <a:pt x="84361" y="466544"/>
                  </a:lnTo>
                  <a:lnTo>
                    <a:pt x="119940" y="479090"/>
                  </a:lnTo>
                  <a:lnTo>
                    <a:pt x="160117" y="479038"/>
                  </a:lnTo>
                  <a:lnTo>
                    <a:pt x="218146" y="456988"/>
                  </a:lnTo>
                  <a:lnTo>
                    <a:pt x="250549" y="4448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6693" y="1671258"/>
              <a:ext cx="256713" cy="361365"/>
            </a:xfrm>
            <a:custGeom>
              <a:avLst/>
              <a:gdLst/>
              <a:ahLst/>
              <a:cxnLst/>
              <a:rect l="0" t="0" r="0" b="0"/>
              <a:pathLst>
                <a:path w="256713" h="361365">
                  <a:moveTo>
                    <a:pt x="126115" y="13301"/>
                  </a:moveTo>
                  <a:lnTo>
                    <a:pt x="114936" y="2123"/>
                  </a:lnTo>
                  <a:lnTo>
                    <a:pt x="106964" y="0"/>
                  </a:lnTo>
                  <a:lnTo>
                    <a:pt x="85628" y="760"/>
                  </a:lnTo>
                  <a:lnTo>
                    <a:pt x="66787" y="8117"/>
                  </a:lnTo>
                  <a:lnTo>
                    <a:pt x="58487" y="13355"/>
                  </a:lnTo>
                  <a:lnTo>
                    <a:pt x="46145" y="28533"/>
                  </a:lnTo>
                  <a:lnTo>
                    <a:pt x="12870" y="87413"/>
                  </a:lnTo>
                  <a:lnTo>
                    <a:pt x="5594" y="109411"/>
                  </a:lnTo>
                  <a:lnTo>
                    <a:pt x="923" y="161661"/>
                  </a:lnTo>
                  <a:lnTo>
                    <a:pt x="0" y="217042"/>
                  </a:lnTo>
                  <a:lnTo>
                    <a:pt x="16629" y="273042"/>
                  </a:lnTo>
                  <a:lnTo>
                    <a:pt x="42443" y="322924"/>
                  </a:lnTo>
                  <a:lnTo>
                    <a:pt x="58512" y="340425"/>
                  </a:lnTo>
                  <a:lnTo>
                    <a:pt x="81251" y="356001"/>
                  </a:lnTo>
                  <a:lnTo>
                    <a:pt x="106955" y="361364"/>
                  </a:lnTo>
                  <a:lnTo>
                    <a:pt x="155995" y="355275"/>
                  </a:lnTo>
                  <a:lnTo>
                    <a:pt x="183191" y="340535"/>
                  </a:lnTo>
                  <a:lnTo>
                    <a:pt x="227663" y="286192"/>
                  </a:lnTo>
                  <a:lnTo>
                    <a:pt x="251503" y="231168"/>
                  </a:lnTo>
                  <a:lnTo>
                    <a:pt x="256712" y="204887"/>
                  </a:lnTo>
                  <a:lnTo>
                    <a:pt x="250524" y="149888"/>
                  </a:lnTo>
                  <a:lnTo>
                    <a:pt x="232448" y="93964"/>
                  </a:lnTo>
                  <a:lnTo>
                    <a:pt x="206347" y="48602"/>
                  </a:lnTo>
                  <a:lnTo>
                    <a:pt x="178757" y="238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05492" y="1641278"/>
              <a:ext cx="294799" cy="411780"/>
            </a:xfrm>
            <a:custGeom>
              <a:avLst/>
              <a:gdLst/>
              <a:ahLst/>
              <a:cxnLst/>
              <a:rect l="0" t="0" r="0" b="0"/>
              <a:pathLst>
                <a:path w="294799" h="411780">
                  <a:moveTo>
                    <a:pt x="0" y="380193"/>
                  </a:moveTo>
                  <a:lnTo>
                    <a:pt x="11453" y="331262"/>
                  </a:lnTo>
                  <a:lnTo>
                    <a:pt x="21331" y="283417"/>
                  </a:lnTo>
                  <a:lnTo>
                    <a:pt x="31666" y="232196"/>
                  </a:lnTo>
                  <a:lnTo>
                    <a:pt x="39018" y="179974"/>
                  </a:lnTo>
                  <a:lnTo>
                    <a:pt x="41197" y="130576"/>
                  </a:lnTo>
                  <a:lnTo>
                    <a:pt x="41933" y="71963"/>
                  </a:lnTo>
                  <a:lnTo>
                    <a:pt x="43163" y="65912"/>
                  </a:lnTo>
                  <a:lnTo>
                    <a:pt x="45153" y="65387"/>
                  </a:lnTo>
                  <a:lnTo>
                    <a:pt x="47649" y="68547"/>
                  </a:lnTo>
                  <a:lnTo>
                    <a:pt x="58224" y="125059"/>
                  </a:lnTo>
                  <a:lnTo>
                    <a:pt x="75353" y="155249"/>
                  </a:lnTo>
                  <a:lnTo>
                    <a:pt x="102102" y="192000"/>
                  </a:lnTo>
                  <a:lnTo>
                    <a:pt x="110182" y="197409"/>
                  </a:lnTo>
                  <a:lnTo>
                    <a:pt x="128518" y="200300"/>
                  </a:lnTo>
                  <a:lnTo>
                    <a:pt x="148366" y="194566"/>
                  </a:lnTo>
                  <a:lnTo>
                    <a:pt x="158572" y="189761"/>
                  </a:lnTo>
                  <a:lnTo>
                    <a:pt x="176151" y="171944"/>
                  </a:lnTo>
                  <a:lnTo>
                    <a:pt x="212536" y="117286"/>
                  </a:lnTo>
                  <a:lnTo>
                    <a:pt x="238202" y="53836"/>
                  </a:lnTo>
                  <a:lnTo>
                    <a:pt x="256135" y="1171"/>
                  </a:lnTo>
                  <a:lnTo>
                    <a:pt x="258494" y="0"/>
                  </a:lnTo>
                  <a:lnTo>
                    <a:pt x="270034" y="62729"/>
                  </a:lnTo>
                  <a:lnTo>
                    <a:pt x="273009" y="120475"/>
                  </a:lnTo>
                  <a:lnTo>
                    <a:pt x="273524" y="170659"/>
                  </a:lnTo>
                  <a:lnTo>
                    <a:pt x="273677" y="222572"/>
                  </a:lnTo>
                  <a:lnTo>
                    <a:pt x="276841" y="271880"/>
                  </a:lnTo>
                  <a:lnTo>
                    <a:pt x="282802" y="330462"/>
                  </a:lnTo>
                  <a:lnTo>
                    <a:pt x="292409" y="386599"/>
                  </a:lnTo>
                  <a:lnTo>
                    <a:pt x="294798" y="411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37160" y="1587405"/>
              <a:ext cx="175049" cy="472564"/>
            </a:xfrm>
            <a:custGeom>
              <a:avLst/>
              <a:gdLst/>
              <a:ahLst/>
              <a:cxnLst/>
              <a:rect l="0" t="0" r="0" b="0"/>
              <a:pathLst>
                <a:path w="175049" h="472564">
                  <a:moveTo>
                    <a:pt x="0" y="181382"/>
                  </a:moveTo>
                  <a:lnTo>
                    <a:pt x="0" y="239999"/>
                  </a:lnTo>
                  <a:lnTo>
                    <a:pt x="8406" y="302578"/>
                  </a:lnTo>
                  <a:lnTo>
                    <a:pt x="16789" y="352733"/>
                  </a:lnTo>
                  <a:lnTo>
                    <a:pt x="20214" y="412194"/>
                  </a:lnTo>
                  <a:lnTo>
                    <a:pt x="20946" y="472563"/>
                  </a:lnTo>
                  <a:lnTo>
                    <a:pt x="21043" y="421487"/>
                  </a:lnTo>
                  <a:lnTo>
                    <a:pt x="21054" y="362994"/>
                  </a:lnTo>
                  <a:lnTo>
                    <a:pt x="19887" y="313442"/>
                  </a:lnTo>
                  <a:lnTo>
                    <a:pt x="13821" y="261715"/>
                  </a:lnTo>
                  <a:lnTo>
                    <a:pt x="11504" y="210514"/>
                  </a:lnTo>
                  <a:lnTo>
                    <a:pt x="10721" y="147579"/>
                  </a:lnTo>
                  <a:lnTo>
                    <a:pt x="16156" y="90347"/>
                  </a:lnTo>
                  <a:lnTo>
                    <a:pt x="31865" y="34473"/>
                  </a:lnTo>
                  <a:lnTo>
                    <a:pt x="35281" y="23781"/>
                  </a:lnTo>
                  <a:lnTo>
                    <a:pt x="48436" y="8782"/>
                  </a:lnTo>
                  <a:lnTo>
                    <a:pt x="56857" y="3144"/>
                  </a:lnTo>
                  <a:lnTo>
                    <a:pt x="78692" y="0"/>
                  </a:lnTo>
                  <a:lnTo>
                    <a:pt x="125248" y="7513"/>
                  </a:lnTo>
                  <a:lnTo>
                    <a:pt x="133802" y="13997"/>
                  </a:lnTo>
                  <a:lnTo>
                    <a:pt x="165698" y="65478"/>
                  </a:lnTo>
                  <a:lnTo>
                    <a:pt x="175048" y="102717"/>
                  </a:lnTo>
                  <a:lnTo>
                    <a:pt x="170996" y="126533"/>
                  </a:lnTo>
                  <a:lnTo>
                    <a:pt x="160226" y="148816"/>
                  </a:lnTo>
                  <a:lnTo>
                    <a:pt x="124717" y="188597"/>
                  </a:lnTo>
                  <a:lnTo>
                    <a:pt x="103393" y="203306"/>
                  </a:lnTo>
                  <a:lnTo>
                    <a:pt x="52643" y="2234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74072" y="1631917"/>
              <a:ext cx="273742" cy="393253"/>
            </a:xfrm>
            <a:custGeom>
              <a:avLst/>
              <a:gdLst/>
              <a:ahLst/>
              <a:cxnLst/>
              <a:rect l="0" t="0" r="0" b="0"/>
              <a:pathLst>
                <a:path w="273742" h="393253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5214" y="183644"/>
                  </a:lnTo>
                  <a:lnTo>
                    <a:pt x="1030" y="241646"/>
                  </a:lnTo>
                  <a:lnTo>
                    <a:pt x="7439" y="301023"/>
                  </a:lnTo>
                  <a:lnTo>
                    <a:pt x="9918" y="357812"/>
                  </a:lnTo>
                  <a:lnTo>
                    <a:pt x="10122" y="371902"/>
                  </a:lnTo>
                  <a:lnTo>
                    <a:pt x="14937" y="381295"/>
                  </a:lnTo>
                  <a:lnTo>
                    <a:pt x="22826" y="387558"/>
                  </a:lnTo>
                  <a:lnTo>
                    <a:pt x="32765" y="391733"/>
                  </a:lnTo>
                  <a:lnTo>
                    <a:pt x="56286" y="393252"/>
                  </a:lnTo>
                  <a:lnTo>
                    <a:pt x="115104" y="390285"/>
                  </a:lnTo>
                  <a:lnTo>
                    <a:pt x="175811" y="382463"/>
                  </a:lnTo>
                  <a:lnTo>
                    <a:pt x="236676" y="379705"/>
                  </a:lnTo>
                  <a:lnTo>
                    <a:pt x="273741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53313" y="1642445"/>
              <a:ext cx="262998" cy="376918"/>
            </a:xfrm>
            <a:custGeom>
              <a:avLst/>
              <a:gdLst/>
              <a:ahLst/>
              <a:cxnLst/>
              <a:rect l="0" t="0" r="0" b="0"/>
              <a:pathLst>
                <a:path w="262998" h="376918">
                  <a:moveTo>
                    <a:pt x="31370" y="0"/>
                  </a:moveTo>
                  <a:lnTo>
                    <a:pt x="19918" y="48931"/>
                  </a:lnTo>
                  <a:lnTo>
                    <a:pt x="13159" y="96776"/>
                  </a:lnTo>
                  <a:lnTo>
                    <a:pt x="8037" y="151117"/>
                  </a:lnTo>
                  <a:lnTo>
                    <a:pt x="2230" y="208552"/>
                  </a:lnTo>
                  <a:lnTo>
                    <a:pt x="509" y="262615"/>
                  </a:lnTo>
                  <a:lnTo>
                    <a:pt x="0" y="312558"/>
                  </a:lnTo>
                  <a:lnTo>
                    <a:pt x="5416" y="365767"/>
                  </a:lnTo>
                  <a:lnTo>
                    <a:pt x="12898" y="372526"/>
                  </a:lnTo>
                  <a:lnTo>
                    <a:pt x="36809" y="376917"/>
                  </a:lnTo>
                  <a:lnTo>
                    <a:pt x="96991" y="367296"/>
                  </a:lnTo>
                  <a:lnTo>
                    <a:pt x="151177" y="359811"/>
                  </a:lnTo>
                  <a:lnTo>
                    <a:pt x="206941" y="358333"/>
                  </a:lnTo>
                  <a:lnTo>
                    <a:pt x="26299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16269" y="1821430"/>
              <a:ext cx="200042" cy="9066"/>
            </a:xfrm>
            <a:custGeom>
              <a:avLst/>
              <a:gdLst/>
              <a:ahLst/>
              <a:cxnLst/>
              <a:rect l="0" t="0" r="0" b="0"/>
              <a:pathLst>
                <a:path w="200042" h="9066">
                  <a:moveTo>
                    <a:pt x="200041" y="0"/>
                  </a:moveTo>
                  <a:lnTo>
                    <a:pt x="145897" y="3119"/>
                  </a:lnTo>
                  <a:lnTo>
                    <a:pt x="85361" y="9065"/>
                  </a:lnTo>
                  <a:lnTo>
                    <a:pt x="28993" y="3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58383" y="1631917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37949" y="5589"/>
                  </a:lnTo>
                  <a:lnTo>
                    <a:pt x="85394" y="17958"/>
                  </a:lnTo>
                  <a:lnTo>
                    <a:pt x="2926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7003" y="1652974"/>
              <a:ext cx="8334" cy="284270"/>
            </a:xfrm>
            <a:custGeom>
              <a:avLst/>
              <a:gdLst/>
              <a:ahLst/>
              <a:cxnLst/>
              <a:rect l="0" t="0" r="0" b="0"/>
              <a:pathLst>
                <a:path w="8334" h="284270">
                  <a:moveTo>
                    <a:pt x="8333" y="0"/>
                  </a:moveTo>
                  <a:lnTo>
                    <a:pt x="8333" y="58616"/>
                  </a:lnTo>
                  <a:lnTo>
                    <a:pt x="7163" y="120026"/>
                  </a:lnTo>
                  <a:lnTo>
                    <a:pt x="0" y="181549"/>
                  </a:lnTo>
                  <a:lnTo>
                    <a:pt x="1575" y="226147"/>
                  </a:lnTo>
                  <a:lnTo>
                    <a:pt x="8333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05823" y="1610860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82768" y="0"/>
                  </a:lnTo>
                  <a:lnTo>
                    <a:pt x="222232" y="5589"/>
                  </a:lnTo>
                  <a:lnTo>
                    <a:pt x="162354" y="16788"/>
                  </a:lnTo>
                  <a:lnTo>
                    <a:pt x="102347" y="23333"/>
                  </a:lnTo>
                  <a:lnTo>
                    <a:pt x="51772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79746" y="1621388"/>
              <a:ext cx="178846" cy="303769"/>
            </a:xfrm>
            <a:custGeom>
              <a:avLst/>
              <a:gdLst/>
              <a:ahLst/>
              <a:cxnLst/>
              <a:rect l="0" t="0" r="0" b="0"/>
              <a:pathLst>
                <a:path w="178846" h="303769">
                  <a:moveTo>
                    <a:pt x="20917" y="0"/>
                  </a:moveTo>
                  <a:lnTo>
                    <a:pt x="12584" y="48931"/>
                  </a:lnTo>
                  <a:lnTo>
                    <a:pt x="7920" y="96776"/>
                  </a:lnTo>
                  <a:lnTo>
                    <a:pt x="2248" y="147997"/>
                  </a:lnTo>
                  <a:lnTo>
                    <a:pt x="568" y="197099"/>
                  </a:lnTo>
                  <a:lnTo>
                    <a:pt x="0" y="255612"/>
                  </a:lnTo>
                  <a:lnTo>
                    <a:pt x="5491" y="292546"/>
                  </a:lnTo>
                  <a:lnTo>
                    <a:pt x="11803" y="299146"/>
                  </a:lnTo>
                  <a:lnTo>
                    <a:pt x="20690" y="302376"/>
                  </a:lnTo>
                  <a:lnTo>
                    <a:pt x="81935" y="303768"/>
                  </a:lnTo>
                  <a:lnTo>
                    <a:pt x="136998" y="296917"/>
                  </a:lnTo>
                  <a:lnTo>
                    <a:pt x="160247" y="294570"/>
                  </a:lnTo>
                  <a:lnTo>
                    <a:pt x="166445" y="292306"/>
                  </a:lnTo>
                  <a:lnTo>
                    <a:pt x="178845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21720" y="1751023"/>
              <a:ext cx="157928" cy="7237"/>
            </a:xfrm>
            <a:custGeom>
              <a:avLst/>
              <a:gdLst/>
              <a:ahLst/>
              <a:cxnLst/>
              <a:rect l="0" t="0" r="0" b="0"/>
              <a:pathLst>
                <a:path w="157928" h="7237">
                  <a:moveTo>
                    <a:pt x="157927" y="7236"/>
                  </a:moveTo>
                  <a:lnTo>
                    <a:pt x="130372" y="0"/>
                  </a:lnTo>
                  <a:lnTo>
                    <a:pt x="77268" y="477"/>
                  </a:lnTo>
                  <a:lnTo>
                    <a:pt x="17801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63834" y="1600331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8" y="0"/>
                  </a:lnTo>
                  <a:lnTo>
                    <a:pt x="129365" y="1170"/>
                  </a:lnTo>
                  <a:lnTo>
                    <a:pt x="73603" y="8333"/>
                  </a:lnTo>
                  <a:lnTo>
                    <a:pt x="3467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93217" y="1597069"/>
              <a:ext cx="329599" cy="305109"/>
            </a:xfrm>
            <a:custGeom>
              <a:avLst/>
              <a:gdLst/>
              <a:ahLst/>
              <a:cxnLst/>
              <a:rect l="0" t="0" r="0" b="0"/>
              <a:pathLst>
                <a:path w="329599" h="305109">
                  <a:moveTo>
                    <a:pt x="186596" y="34848"/>
                  </a:moveTo>
                  <a:lnTo>
                    <a:pt x="175418" y="18080"/>
                  </a:lnTo>
                  <a:lnTo>
                    <a:pt x="160571" y="6728"/>
                  </a:lnTo>
                  <a:lnTo>
                    <a:pt x="151698" y="2064"/>
                  </a:lnTo>
                  <a:lnTo>
                    <a:pt x="132482" y="0"/>
                  </a:lnTo>
                  <a:lnTo>
                    <a:pt x="122444" y="1087"/>
                  </a:lnTo>
                  <a:lnTo>
                    <a:pt x="101932" y="11654"/>
                  </a:lnTo>
                  <a:lnTo>
                    <a:pt x="52008" y="49774"/>
                  </a:lnTo>
                  <a:lnTo>
                    <a:pt x="15230" y="110103"/>
                  </a:lnTo>
                  <a:lnTo>
                    <a:pt x="2980" y="148652"/>
                  </a:lnTo>
                  <a:lnTo>
                    <a:pt x="0" y="188541"/>
                  </a:lnTo>
                  <a:lnTo>
                    <a:pt x="7176" y="223106"/>
                  </a:lnTo>
                  <a:lnTo>
                    <a:pt x="29969" y="263107"/>
                  </a:lnTo>
                  <a:lnTo>
                    <a:pt x="44455" y="277846"/>
                  </a:lnTo>
                  <a:lnTo>
                    <a:pt x="74680" y="292721"/>
                  </a:lnTo>
                  <a:lnTo>
                    <a:pt x="132991" y="305108"/>
                  </a:lnTo>
                  <a:lnTo>
                    <a:pt x="175782" y="304438"/>
                  </a:lnTo>
                  <a:lnTo>
                    <a:pt x="232163" y="293731"/>
                  </a:lnTo>
                  <a:lnTo>
                    <a:pt x="268728" y="272601"/>
                  </a:lnTo>
                  <a:lnTo>
                    <a:pt x="319157" y="213446"/>
                  </a:lnTo>
                  <a:lnTo>
                    <a:pt x="327401" y="189484"/>
                  </a:lnTo>
                  <a:lnTo>
                    <a:pt x="329598" y="176543"/>
                  </a:lnTo>
                  <a:lnTo>
                    <a:pt x="325802" y="149686"/>
                  </a:lnTo>
                  <a:lnTo>
                    <a:pt x="304301" y="94317"/>
                  </a:lnTo>
                  <a:lnTo>
                    <a:pt x="262278" y="38866"/>
                  </a:lnTo>
                  <a:lnTo>
                    <a:pt x="245969" y="23766"/>
                  </a:lnTo>
                  <a:lnTo>
                    <a:pt x="207653" y="32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69327" y="1565930"/>
              <a:ext cx="150117" cy="328360"/>
            </a:xfrm>
            <a:custGeom>
              <a:avLst/>
              <a:gdLst/>
              <a:ahLst/>
              <a:cxnLst/>
              <a:rect l="0" t="0" r="0" b="0"/>
              <a:pathLst>
                <a:path w="150117" h="328360">
                  <a:moveTo>
                    <a:pt x="0" y="87044"/>
                  </a:moveTo>
                  <a:lnTo>
                    <a:pt x="7235" y="114600"/>
                  </a:lnTo>
                  <a:lnTo>
                    <a:pt x="9878" y="173942"/>
                  </a:lnTo>
                  <a:lnTo>
                    <a:pt x="10400" y="236400"/>
                  </a:lnTo>
                  <a:lnTo>
                    <a:pt x="16568" y="293797"/>
                  </a:lnTo>
                  <a:lnTo>
                    <a:pt x="14008" y="327938"/>
                  </a:lnTo>
                  <a:lnTo>
                    <a:pt x="15187" y="328359"/>
                  </a:lnTo>
                  <a:lnTo>
                    <a:pt x="17144" y="325129"/>
                  </a:lnTo>
                  <a:lnTo>
                    <a:pt x="16198" y="312182"/>
                  </a:lnTo>
                  <a:lnTo>
                    <a:pt x="11275" y="255598"/>
                  </a:lnTo>
                  <a:lnTo>
                    <a:pt x="10676" y="194081"/>
                  </a:lnTo>
                  <a:lnTo>
                    <a:pt x="4968" y="136523"/>
                  </a:lnTo>
                  <a:lnTo>
                    <a:pt x="981" y="80093"/>
                  </a:lnTo>
                  <a:lnTo>
                    <a:pt x="2630" y="40271"/>
                  </a:lnTo>
                  <a:lnTo>
                    <a:pt x="11307" y="21022"/>
                  </a:lnTo>
                  <a:lnTo>
                    <a:pt x="26082" y="7788"/>
                  </a:lnTo>
                  <a:lnTo>
                    <a:pt x="34935" y="2621"/>
                  </a:lnTo>
                  <a:lnTo>
                    <a:pt x="54131" y="0"/>
                  </a:lnTo>
                  <a:lnTo>
                    <a:pt x="74361" y="3904"/>
                  </a:lnTo>
                  <a:lnTo>
                    <a:pt x="104311" y="19256"/>
                  </a:lnTo>
                  <a:lnTo>
                    <a:pt x="120840" y="31959"/>
                  </a:lnTo>
                  <a:lnTo>
                    <a:pt x="137709" y="57854"/>
                  </a:lnTo>
                  <a:lnTo>
                    <a:pt x="150116" y="93343"/>
                  </a:lnTo>
                  <a:lnTo>
                    <a:pt x="148217" y="116749"/>
                  </a:lnTo>
                  <a:lnTo>
                    <a:pt x="144434" y="127904"/>
                  </a:lnTo>
                  <a:lnTo>
                    <a:pt x="130873" y="146538"/>
                  </a:lnTo>
                  <a:lnTo>
                    <a:pt x="113148" y="161449"/>
                  </a:lnTo>
                  <a:lnTo>
                    <a:pt x="73699" y="1818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00954" y="1546107"/>
              <a:ext cx="166007" cy="381285"/>
            </a:xfrm>
            <a:custGeom>
              <a:avLst/>
              <a:gdLst/>
              <a:ahLst/>
              <a:cxnLst/>
              <a:rect l="0" t="0" r="0" b="0"/>
              <a:pathLst>
                <a:path w="166007" h="381285">
                  <a:moveTo>
                    <a:pt x="0" y="148981"/>
                  </a:moveTo>
                  <a:lnTo>
                    <a:pt x="0" y="207597"/>
                  </a:lnTo>
                  <a:lnTo>
                    <a:pt x="8405" y="262941"/>
                  </a:lnTo>
                  <a:lnTo>
                    <a:pt x="18210" y="325866"/>
                  </a:lnTo>
                  <a:lnTo>
                    <a:pt x="26084" y="378113"/>
                  </a:lnTo>
                  <a:lnTo>
                    <a:pt x="27917" y="381284"/>
                  </a:lnTo>
                  <a:lnTo>
                    <a:pt x="29140" y="378719"/>
                  </a:lnTo>
                  <a:lnTo>
                    <a:pt x="29328" y="363390"/>
                  </a:lnTo>
                  <a:lnTo>
                    <a:pt x="22376" y="302056"/>
                  </a:lnTo>
                  <a:lnTo>
                    <a:pt x="14082" y="253047"/>
                  </a:lnTo>
                  <a:lnTo>
                    <a:pt x="11581" y="206201"/>
                  </a:lnTo>
                  <a:lnTo>
                    <a:pt x="10840" y="156446"/>
                  </a:lnTo>
                  <a:lnTo>
                    <a:pt x="10590" y="97120"/>
                  </a:lnTo>
                  <a:lnTo>
                    <a:pt x="16129" y="45930"/>
                  </a:lnTo>
                  <a:lnTo>
                    <a:pt x="30775" y="18361"/>
                  </a:lnTo>
                  <a:lnTo>
                    <a:pt x="49552" y="5920"/>
                  </a:lnTo>
                  <a:lnTo>
                    <a:pt x="61111" y="964"/>
                  </a:lnTo>
                  <a:lnTo>
                    <a:pt x="72326" y="0"/>
                  </a:lnTo>
                  <a:lnTo>
                    <a:pt x="94146" y="5168"/>
                  </a:lnTo>
                  <a:lnTo>
                    <a:pt x="126160" y="21232"/>
                  </a:lnTo>
                  <a:lnTo>
                    <a:pt x="141079" y="37221"/>
                  </a:lnTo>
                  <a:lnTo>
                    <a:pt x="160188" y="76082"/>
                  </a:lnTo>
                  <a:lnTo>
                    <a:pt x="166006" y="118282"/>
                  </a:lnTo>
                  <a:lnTo>
                    <a:pt x="161128" y="141576"/>
                  </a:lnTo>
                  <a:lnTo>
                    <a:pt x="145227" y="167844"/>
                  </a:lnTo>
                  <a:lnTo>
                    <a:pt x="131226" y="181931"/>
                  </a:lnTo>
                  <a:lnTo>
                    <a:pt x="83484" y="204388"/>
                  </a:lnTo>
                  <a:lnTo>
                    <a:pt x="42113" y="2121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4980" y="1631917"/>
              <a:ext cx="267684" cy="287033"/>
            </a:xfrm>
            <a:custGeom>
              <a:avLst/>
              <a:gdLst/>
              <a:ahLst/>
              <a:cxnLst/>
              <a:rect l="0" t="0" r="0" b="0"/>
              <a:pathLst>
                <a:path w="267684" h="287033">
                  <a:moveTo>
                    <a:pt x="134999" y="10528"/>
                  </a:moveTo>
                  <a:lnTo>
                    <a:pt x="92307" y="13648"/>
                  </a:lnTo>
                  <a:lnTo>
                    <a:pt x="81971" y="16117"/>
                  </a:lnTo>
                  <a:lnTo>
                    <a:pt x="64248" y="28220"/>
                  </a:lnTo>
                  <a:lnTo>
                    <a:pt x="26593" y="75812"/>
                  </a:lnTo>
                  <a:lnTo>
                    <a:pt x="7602" y="113970"/>
                  </a:lnTo>
                  <a:lnTo>
                    <a:pt x="0" y="171904"/>
                  </a:lnTo>
                  <a:lnTo>
                    <a:pt x="1300" y="203913"/>
                  </a:lnTo>
                  <a:lnTo>
                    <a:pt x="9676" y="233738"/>
                  </a:lnTo>
                  <a:lnTo>
                    <a:pt x="24318" y="256351"/>
                  </a:lnTo>
                  <a:lnTo>
                    <a:pt x="42523" y="273031"/>
                  </a:lnTo>
                  <a:lnTo>
                    <a:pt x="62313" y="284344"/>
                  </a:lnTo>
                  <a:lnTo>
                    <a:pt x="82807" y="287032"/>
                  </a:lnTo>
                  <a:lnTo>
                    <a:pt x="124559" y="279226"/>
                  </a:lnTo>
                  <a:lnTo>
                    <a:pt x="161672" y="264187"/>
                  </a:lnTo>
                  <a:lnTo>
                    <a:pt x="214670" y="215320"/>
                  </a:lnTo>
                  <a:lnTo>
                    <a:pt x="257740" y="151831"/>
                  </a:lnTo>
                  <a:lnTo>
                    <a:pt x="267683" y="105948"/>
                  </a:lnTo>
                  <a:lnTo>
                    <a:pt x="263770" y="75554"/>
                  </a:lnTo>
                  <a:lnTo>
                    <a:pt x="248412" y="38374"/>
                  </a:lnTo>
                  <a:lnTo>
                    <a:pt x="234538" y="21734"/>
                  </a:lnTo>
                  <a:lnTo>
                    <a:pt x="216673" y="10439"/>
                  </a:lnTo>
                  <a:lnTo>
                    <a:pt x="1665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00325" y="1626328"/>
              <a:ext cx="243481" cy="276432"/>
            </a:xfrm>
            <a:custGeom>
              <a:avLst/>
              <a:gdLst/>
              <a:ahLst/>
              <a:cxnLst/>
              <a:rect l="0" t="0" r="0" b="0"/>
              <a:pathLst>
                <a:path w="243481" h="276432">
                  <a:moveTo>
                    <a:pt x="169208" y="5589"/>
                  </a:moveTo>
                  <a:lnTo>
                    <a:pt x="152441" y="0"/>
                  </a:lnTo>
                  <a:lnTo>
                    <a:pt x="100862" y="4441"/>
                  </a:lnTo>
                  <a:lnTo>
                    <a:pt x="54452" y="19703"/>
                  </a:lnTo>
                  <a:lnTo>
                    <a:pt x="17079" y="44901"/>
                  </a:lnTo>
                  <a:lnTo>
                    <a:pt x="0" y="71049"/>
                  </a:lnTo>
                  <a:lnTo>
                    <a:pt x="251" y="78475"/>
                  </a:lnTo>
                  <a:lnTo>
                    <a:pt x="3928" y="84595"/>
                  </a:lnTo>
                  <a:lnTo>
                    <a:pt x="17372" y="94515"/>
                  </a:lnTo>
                  <a:lnTo>
                    <a:pt x="45841" y="105507"/>
                  </a:lnTo>
                  <a:lnTo>
                    <a:pt x="99909" y="109813"/>
                  </a:lnTo>
                  <a:lnTo>
                    <a:pt x="155389" y="116254"/>
                  </a:lnTo>
                  <a:lnTo>
                    <a:pt x="198974" y="129960"/>
                  </a:lnTo>
                  <a:lnTo>
                    <a:pt x="238697" y="160672"/>
                  </a:lnTo>
                  <a:lnTo>
                    <a:pt x="242440" y="169809"/>
                  </a:lnTo>
                  <a:lnTo>
                    <a:pt x="243480" y="192439"/>
                  </a:lnTo>
                  <a:lnTo>
                    <a:pt x="231899" y="231487"/>
                  </a:lnTo>
                  <a:lnTo>
                    <a:pt x="223870" y="241586"/>
                  </a:lnTo>
                  <a:lnTo>
                    <a:pt x="191384" y="261387"/>
                  </a:lnTo>
                  <a:lnTo>
                    <a:pt x="157841" y="273493"/>
                  </a:lnTo>
                  <a:lnTo>
                    <a:pt x="119957" y="276431"/>
                  </a:lnTo>
                  <a:lnTo>
                    <a:pt x="74452" y="2688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06879" y="1610860"/>
              <a:ext cx="20624" cy="284270"/>
            </a:xfrm>
            <a:custGeom>
              <a:avLst/>
              <a:gdLst/>
              <a:ahLst/>
              <a:cxnLst/>
              <a:rect l="0" t="0" r="0" b="0"/>
              <a:pathLst>
                <a:path w="20624" h="284270">
                  <a:moveTo>
                    <a:pt x="10095" y="0"/>
                  </a:moveTo>
                  <a:lnTo>
                    <a:pt x="6975" y="54144"/>
                  </a:lnTo>
                  <a:lnTo>
                    <a:pt x="1030" y="114680"/>
                  </a:lnTo>
                  <a:lnTo>
                    <a:pt x="0" y="171239"/>
                  </a:lnTo>
                  <a:lnTo>
                    <a:pt x="5284" y="221273"/>
                  </a:lnTo>
                  <a:lnTo>
                    <a:pt x="20623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48518" y="1589803"/>
              <a:ext cx="347441" cy="94757"/>
            </a:xfrm>
            <a:custGeom>
              <a:avLst/>
              <a:gdLst/>
              <a:ahLst/>
              <a:cxnLst/>
              <a:rect l="0" t="0" r="0" b="0"/>
              <a:pathLst>
                <a:path w="347441" h="94757">
                  <a:moveTo>
                    <a:pt x="347440" y="0"/>
                  </a:moveTo>
                  <a:lnTo>
                    <a:pt x="288824" y="14654"/>
                  </a:lnTo>
                  <a:lnTo>
                    <a:pt x="226244" y="35433"/>
                  </a:lnTo>
                  <a:lnTo>
                    <a:pt x="174920" y="48193"/>
                  </a:lnTo>
                  <a:lnTo>
                    <a:pt x="122668" y="59383"/>
                  </a:lnTo>
                  <a:lnTo>
                    <a:pt x="71311" y="70107"/>
                  </a:lnTo>
                  <a:lnTo>
                    <a:pt x="20802" y="842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80103" y="1884601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0"/>
                  </a:moveTo>
                  <a:lnTo>
                    <a:pt x="277121" y="1169"/>
                  </a:lnTo>
                  <a:lnTo>
                    <a:pt x="227039" y="8405"/>
                  </a:lnTo>
                  <a:lnTo>
                    <a:pt x="176326" y="16788"/>
                  </a:lnTo>
                  <a:lnTo>
                    <a:pt x="119795" y="23333"/>
                  </a:lnTo>
                  <a:lnTo>
                    <a:pt x="63307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03890" y="1642445"/>
              <a:ext cx="39510" cy="263214"/>
            </a:xfrm>
            <a:custGeom>
              <a:avLst/>
              <a:gdLst/>
              <a:ahLst/>
              <a:cxnLst/>
              <a:rect l="0" t="0" r="0" b="0"/>
              <a:pathLst>
                <a:path w="39510" h="263214">
                  <a:moveTo>
                    <a:pt x="39509" y="0"/>
                  </a:moveTo>
                  <a:lnTo>
                    <a:pt x="28330" y="11179"/>
                  </a:lnTo>
                  <a:lnTo>
                    <a:pt x="15790" y="40487"/>
                  </a:lnTo>
                  <a:lnTo>
                    <a:pt x="2241" y="100718"/>
                  </a:lnTo>
                  <a:lnTo>
                    <a:pt x="0" y="151635"/>
                  </a:lnTo>
                  <a:lnTo>
                    <a:pt x="5056" y="202597"/>
                  </a:lnTo>
                  <a:lnTo>
                    <a:pt x="7923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1813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11772" y="1611727"/>
              <a:ext cx="400084" cy="30719"/>
            </a:xfrm>
            <a:custGeom>
              <a:avLst/>
              <a:gdLst/>
              <a:ahLst/>
              <a:cxnLst/>
              <a:rect l="0" t="0" r="0" b="0"/>
              <a:pathLst>
                <a:path w="400084" h="30719">
                  <a:moveTo>
                    <a:pt x="400083" y="20190"/>
                  </a:moveTo>
                  <a:lnTo>
                    <a:pt x="383315" y="9011"/>
                  </a:lnTo>
                  <a:lnTo>
                    <a:pt x="344942" y="2060"/>
                  </a:lnTo>
                  <a:lnTo>
                    <a:pt x="290938" y="0"/>
                  </a:lnTo>
                  <a:lnTo>
                    <a:pt x="232684" y="6540"/>
                  </a:lnTo>
                  <a:lnTo>
                    <a:pt x="173517" y="12164"/>
                  </a:lnTo>
                  <a:lnTo>
                    <a:pt x="116163" y="18604"/>
                  </a:lnTo>
                  <a:lnTo>
                    <a:pt x="65744" y="19720"/>
                  </a:lnTo>
                  <a:lnTo>
                    <a:pt x="11084" y="28461"/>
                  </a:lnTo>
                  <a:lnTo>
                    <a:pt x="0" y="307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08691" y="1652974"/>
              <a:ext cx="187434" cy="325351"/>
            </a:xfrm>
            <a:custGeom>
              <a:avLst/>
              <a:gdLst/>
              <a:ahLst/>
              <a:cxnLst/>
              <a:rect l="0" t="0" r="0" b="0"/>
              <a:pathLst>
                <a:path w="187434" h="325351">
                  <a:moveTo>
                    <a:pt x="82148" y="0"/>
                  </a:moveTo>
                  <a:lnTo>
                    <a:pt x="54637" y="63427"/>
                  </a:lnTo>
                  <a:lnTo>
                    <a:pt x="40146" y="114694"/>
                  </a:lnTo>
                  <a:lnTo>
                    <a:pt x="26018" y="174604"/>
                  </a:lnTo>
                  <a:lnTo>
                    <a:pt x="11962" y="235874"/>
                  </a:lnTo>
                  <a:lnTo>
                    <a:pt x="1041" y="294250"/>
                  </a:lnTo>
                  <a:lnTo>
                    <a:pt x="0" y="308471"/>
                  </a:lnTo>
                  <a:lnTo>
                    <a:pt x="3986" y="316781"/>
                  </a:lnTo>
                  <a:lnTo>
                    <a:pt x="11323" y="321152"/>
                  </a:lnTo>
                  <a:lnTo>
                    <a:pt x="62309" y="325350"/>
                  </a:lnTo>
                  <a:lnTo>
                    <a:pt x="121470" y="318943"/>
                  </a:lnTo>
                  <a:lnTo>
                    <a:pt x="172670" y="316465"/>
                  </a:lnTo>
                  <a:lnTo>
                    <a:pt x="187433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38197" y="178984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41424" y="10529"/>
                  </a:lnTo>
                  <a:lnTo>
                    <a:pt x="81708" y="5315"/>
                  </a:lnTo>
                  <a:lnTo>
                    <a:pt x="41367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90839" y="1579274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5897" y="3120"/>
                  </a:lnTo>
                  <a:lnTo>
                    <a:pt x="90950" y="14654"/>
                  </a:lnTo>
                  <a:lnTo>
                    <a:pt x="37376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86359" y="1526632"/>
              <a:ext cx="15092" cy="326384"/>
            </a:xfrm>
            <a:custGeom>
              <a:avLst/>
              <a:gdLst/>
              <a:ahLst/>
              <a:cxnLst/>
              <a:rect l="0" t="0" r="0" b="0"/>
              <a:pathLst>
                <a:path w="15092" h="326384">
                  <a:moveTo>
                    <a:pt x="15091" y="0"/>
                  </a:moveTo>
                  <a:lnTo>
                    <a:pt x="3639" y="60383"/>
                  </a:lnTo>
                  <a:lnTo>
                    <a:pt x="0" y="121226"/>
                  </a:lnTo>
                  <a:lnTo>
                    <a:pt x="2535" y="167352"/>
                  </a:lnTo>
                  <a:lnTo>
                    <a:pt x="3662" y="215148"/>
                  </a:lnTo>
                  <a:lnTo>
                    <a:pt x="4297" y="271328"/>
                  </a:lnTo>
                  <a:lnTo>
                    <a:pt x="4563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11979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-10528" y="2076518"/>
              <a:ext cx="6927751" cy="144996"/>
            </a:xfrm>
            <a:custGeom>
              <a:avLst/>
              <a:gdLst/>
              <a:ahLst/>
              <a:cxnLst/>
              <a:rect l="0" t="0" r="0" b="0"/>
              <a:pathLst>
                <a:path w="6927751" h="144996">
                  <a:moveTo>
                    <a:pt x="6927750" y="92352"/>
                  </a:moveTo>
                  <a:lnTo>
                    <a:pt x="6875700" y="80899"/>
                  </a:lnTo>
                  <a:lnTo>
                    <a:pt x="6819522" y="71021"/>
                  </a:lnTo>
                  <a:lnTo>
                    <a:pt x="6761542" y="63805"/>
                  </a:lnTo>
                  <a:lnTo>
                    <a:pt x="6704199" y="61667"/>
                  </a:lnTo>
                  <a:lnTo>
                    <a:pt x="6648993" y="61033"/>
                  </a:lnTo>
                  <a:lnTo>
                    <a:pt x="6594007" y="55230"/>
                  </a:lnTo>
                  <a:lnTo>
                    <a:pt x="6537435" y="50054"/>
                  </a:lnTo>
                  <a:lnTo>
                    <a:pt x="6477659" y="43295"/>
                  </a:lnTo>
                  <a:lnTo>
                    <a:pt x="6428752" y="40772"/>
                  </a:lnTo>
                  <a:lnTo>
                    <a:pt x="6370305" y="39919"/>
                  </a:lnTo>
                  <a:lnTo>
                    <a:pt x="6308111" y="34162"/>
                  </a:lnTo>
                  <a:lnTo>
                    <a:pt x="6246736" y="30165"/>
                  </a:lnTo>
                  <a:lnTo>
                    <a:pt x="6197854" y="29473"/>
                  </a:lnTo>
                  <a:lnTo>
                    <a:pt x="6138822" y="29239"/>
                  </a:lnTo>
                  <a:lnTo>
                    <a:pt x="6082101" y="29193"/>
                  </a:lnTo>
                  <a:lnTo>
                    <a:pt x="6024667" y="29183"/>
                  </a:lnTo>
                  <a:lnTo>
                    <a:pt x="5961329" y="29182"/>
                  </a:lnTo>
                  <a:lnTo>
                    <a:pt x="5914547" y="26062"/>
                  </a:lnTo>
                  <a:lnTo>
                    <a:pt x="5860522" y="20848"/>
                  </a:lnTo>
                  <a:lnTo>
                    <a:pt x="5803180" y="16183"/>
                  </a:lnTo>
                  <a:lnTo>
                    <a:pt x="5749145" y="10512"/>
                  </a:lnTo>
                  <a:lnTo>
                    <a:pt x="5696090" y="5712"/>
                  </a:lnTo>
                  <a:lnTo>
                    <a:pt x="5643326" y="0"/>
                  </a:lnTo>
                  <a:lnTo>
                    <a:pt x="5590647" y="1428"/>
                  </a:lnTo>
                  <a:lnTo>
                    <a:pt x="5541113" y="6140"/>
                  </a:lnTo>
                  <a:lnTo>
                    <a:pt x="5493681" y="7536"/>
                  </a:lnTo>
                  <a:lnTo>
                    <a:pt x="5442582" y="7950"/>
                  </a:lnTo>
                  <a:lnTo>
                    <a:pt x="5390397" y="11192"/>
                  </a:lnTo>
                  <a:lnTo>
                    <a:pt x="5337890" y="16442"/>
                  </a:lnTo>
                  <a:lnTo>
                    <a:pt x="5285288" y="17998"/>
                  </a:lnTo>
                  <a:lnTo>
                    <a:pt x="5229538" y="18458"/>
                  </a:lnTo>
                  <a:lnTo>
                    <a:pt x="5171685" y="18595"/>
                  </a:lnTo>
                  <a:lnTo>
                    <a:pt x="5117499" y="18636"/>
                  </a:lnTo>
                  <a:lnTo>
                    <a:pt x="5061279" y="18648"/>
                  </a:lnTo>
                  <a:lnTo>
                    <a:pt x="5003288" y="18651"/>
                  </a:lnTo>
                  <a:lnTo>
                    <a:pt x="4949061" y="18652"/>
                  </a:lnTo>
                  <a:lnTo>
                    <a:pt x="4895949" y="21772"/>
                  </a:lnTo>
                  <a:lnTo>
                    <a:pt x="4840047" y="30105"/>
                  </a:lnTo>
                  <a:lnTo>
                    <a:pt x="4782150" y="36864"/>
                  </a:lnTo>
                  <a:lnTo>
                    <a:pt x="4724830" y="38866"/>
                  </a:lnTo>
                  <a:lnTo>
                    <a:pt x="4663393" y="42579"/>
                  </a:lnTo>
                  <a:lnTo>
                    <a:pt x="4600736" y="47969"/>
                  </a:lnTo>
                  <a:lnTo>
                    <a:pt x="4537717" y="49566"/>
                  </a:lnTo>
                  <a:lnTo>
                    <a:pt x="4494469" y="49939"/>
                  </a:lnTo>
                  <a:lnTo>
                    <a:pt x="4447952" y="50105"/>
                  </a:lnTo>
                  <a:lnTo>
                    <a:pt x="4403101" y="50179"/>
                  </a:lnTo>
                  <a:lnTo>
                    <a:pt x="4359770" y="50212"/>
                  </a:lnTo>
                  <a:lnTo>
                    <a:pt x="4317115" y="50226"/>
                  </a:lnTo>
                  <a:lnTo>
                    <a:pt x="4253640" y="50235"/>
                  </a:lnTo>
                  <a:lnTo>
                    <a:pt x="4208336" y="50237"/>
                  </a:lnTo>
                  <a:lnTo>
                    <a:pt x="4162074" y="50238"/>
                  </a:lnTo>
                  <a:lnTo>
                    <a:pt x="4118116" y="50238"/>
                  </a:lnTo>
                  <a:lnTo>
                    <a:pt x="4072064" y="53358"/>
                  </a:lnTo>
                  <a:lnTo>
                    <a:pt x="4025469" y="57474"/>
                  </a:lnTo>
                  <a:lnTo>
                    <a:pt x="3981364" y="59303"/>
                  </a:lnTo>
                  <a:lnTo>
                    <a:pt x="3935246" y="60116"/>
                  </a:lnTo>
                  <a:lnTo>
                    <a:pt x="3887452" y="60477"/>
                  </a:lnTo>
                  <a:lnTo>
                    <a:pt x="3838915" y="60638"/>
                  </a:lnTo>
                  <a:lnTo>
                    <a:pt x="3790046" y="60709"/>
                  </a:lnTo>
                  <a:lnTo>
                    <a:pt x="3739861" y="60741"/>
                  </a:lnTo>
                  <a:lnTo>
                    <a:pt x="3686361" y="60755"/>
                  </a:lnTo>
                  <a:lnTo>
                    <a:pt x="3637627" y="60762"/>
                  </a:lnTo>
                  <a:lnTo>
                    <a:pt x="3591401" y="60764"/>
                  </a:lnTo>
                  <a:lnTo>
                    <a:pt x="3543560" y="60766"/>
                  </a:lnTo>
                  <a:lnTo>
                    <a:pt x="3495001" y="60766"/>
                  </a:lnTo>
                  <a:lnTo>
                    <a:pt x="3446123" y="60766"/>
                  </a:lnTo>
                  <a:lnTo>
                    <a:pt x="3397104" y="60766"/>
                  </a:lnTo>
                  <a:lnTo>
                    <a:pt x="3348021" y="60767"/>
                  </a:lnTo>
                  <a:lnTo>
                    <a:pt x="3298911" y="60767"/>
                  </a:lnTo>
                  <a:lnTo>
                    <a:pt x="3249788" y="60767"/>
                  </a:lnTo>
                  <a:lnTo>
                    <a:pt x="3200659" y="60767"/>
                  </a:lnTo>
                  <a:lnTo>
                    <a:pt x="3151528" y="60767"/>
                  </a:lnTo>
                  <a:lnTo>
                    <a:pt x="3102396" y="60767"/>
                  </a:lnTo>
                  <a:lnTo>
                    <a:pt x="3050144" y="57647"/>
                  </a:lnTo>
                  <a:lnTo>
                    <a:pt x="2996895" y="53531"/>
                  </a:lnTo>
                  <a:lnTo>
                    <a:pt x="2945932" y="51702"/>
                  </a:lnTo>
                  <a:lnTo>
                    <a:pt x="2895986" y="50889"/>
                  </a:lnTo>
                  <a:lnTo>
                    <a:pt x="2845322" y="50527"/>
                  </a:lnTo>
                  <a:lnTo>
                    <a:pt x="2791609" y="50367"/>
                  </a:lnTo>
                  <a:lnTo>
                    <a:pt x="2742780" y="50295"/>
                  </a:lnTo>
                  <a:lnTo>
                    <a:pt x="2696512" y="49094"/>
                  </a:lnTo>
                  <a:lnTo>
                    <a:pt x="2648652" y="44660"/>
                  </a:lnTo>
                  <a:lnTo>
                    <a:pt x="2600085" y="41910"/>
                  </a:lnTo>
                  <a:lnTo>
                    <a:pt x="2551204" y="39518"/>
                  </a:lnTo>
                  <a:lnTo>
                    <a:pt x="2502183" y="34555"/>
                  </a:lnTo>
                  <a:lnTo>
                    <a:pt x="2453099" y="31569"/>
                  </a:lnTo>
                  <a:lnTo>
                    <a:pt x="2403988" y="30242"/>
                  </a:lnTo>
                  <a:lnTo>
                    <a:pt x="2354865" y="29653"/>
                  </a:lnTo>
                  <a:lnTo>
                    <a:pt x="2305737" y="29391"/>
                  </a:lnTo>
                  <a:lnTo>
                    <a:pt x="2256606" y="28104"/>
                  </a:lnTo>
                  <a:lnTo>
                    <a:pt x="2207473" y="23633"/>
                  </a:lnTo>
                  <a:lnTo>
                    <a:pt x="2158341" y="20866"/>
                  </a:lnTo>
                  <a:lnTo>
                    <a:pt x="2109208" y="19636"/>
                  </a:lnTo>
                  <a:lnTo>
                    <a:pt x="2060075" y="19090"/>
                  </a:lnTo>
                  <a:lnTo>
                    <a:pt x="2010942" y="18847"/>
                  </a:lnTo>
                  <a:lnTo>
                    <a:pt x="1962979" y="18739"/>
                  </a:lnTo>
                  <a:lnTo>
                    <a:pt x="1918265" y="18691"/>
                  </a:lnTo>
                  <a:lnTo>
                    <a:pt x="1874996" y="18670"/>
                  </a:lnTo>
                  <a:lnTo>
                    <a:pt x="1831199" y="18660"/>
                  </a:lnTo>
                  <a:lnTo>
                    <a:pt x="1784437" y="18656"/>
                  </a:lnTo>
                  <a:lnTo>
                    <a:pt x="1739478" y="18654"/>
                  </a:lnTo>
                  <a:lnTo>
                    <a:pt x="1694929" y="18653"/>
                  </a:lnTo>
                  <a:lnTo>
                    <a:pt x="1647834" y="18653"/>
                  </a:lnTo>
                  <a:lnTo>
                    <a:pt x="1602726" y="18653"/>
                  </a:lnTo>
                  <a:lnTo>
                    <a:pt x="1558111" y="18653"/>
                  </a:lnTo>
                  <a:lnTo>
                    <a:pt x="1510986" y="18653"/>
                  </a:lnTo>
                  <a:lnTo>
                    <a:pt x="1462746" y="18653"/>
                  </a:lnTo>
                  <a:lnTo>
                    <a:pt x="1415180" y="18653"/>
                  </a:lnTo>
                  <a:lnTo>
                    <a:pt x="1370642" y="18653"/>
                  </a:lnTo>
                  <a:lnTo>
                    <a:pt x="1327451" y="18653"/>
                  </a:lnTo>
                  <a:lnTo>
                    <a:pt x="1283689" y="18653"/>
                  </a:lnTo>
                  <a:lnTo>
                    <a:pt x="1236943" y="18653"/>
                  </a:lnTo>
                  <a:lnTo>
                    <a:pt x="1175765" y="18653"/>
                  </a:lnTo>
                  <a:lnTo>
                    <a:pt x="1115005" y="18653"/>
                  </a:lnTo>
                  <a:lnTo>
                    <a:pt x="1052548" y="18653"/>
                  </a:lnTo>
                  <a:lnTo>
                    <a:pt x="989589" y="18653"/>
                  </a:lnTo>
                  <a:lnTo>
                    <a:pt x="944405" y="21772"/>
                  </a:lnTo>
                  <a:lnTo>
                    <a:pt x="898197" y="25888"/>
                  </a:lnTo>
                  <a:lnTo>
                    <a:pt x="854263" y="27718"/>
                  </a:lnTo>
                  <a:lnTo>
                    <a:pt x="811340" y="28531"/>
                  </a:lnTo>
                  <a:lnTo>
                    <a:pt x="767697" y="30062"/>
                  </a:lnTo>
                  <a:lnTo>
                    <a:pt x="721004" y="34642"/>
                  </a:lnTo>
                  <a:lnTo>
                    <a:pt x="676075" y="37457"/>
                  </a:lnTo>
                  <a:lnTo>
                    <a:pt x="632710" y="39878"/>
                  </a:lnTo>
                  <a:lnTo>
                    <a:pt x="590040" y="44854"/>
                  </a:lnTo>
                  <a:lnTo>
                    <a:pt x="526556" y="54232"/>
                  </a:lnTo>
                  <a:lnTo>
                    <a:pt x="463292" y="58830"/>
                  </a:lnTo>
                  <a:lnTo>
                    <a:pt x="400093" y="65782"/>
                  </a:lnTo>
                  <a:lnTo>
                    <a:pt x="354854" y="71964"/>
                  </a:lnTo>
                  <a:lnTo>
                    <a:pt x="308621" y="78612"/>
                  </a:lnTo>
                  <a:lnTo>
                    <a:pt x="264676" y="85465"/>
                  </a:lnTo>
                  <a:lnTo>
                    <a:pt x="221748" y="92411"/>
                  </a:lnTo>
                  <a:lnTo>
                    <a:pt x="178103" y="100567"/>
                  </a:lnTo>
                  <a:lnTo>
                    <a:pt x="131409" y="111991"/>
                  </a:lnTo>
                  <a:lnTo>
                    <a:pt x="70261" y="125987"/>
                  </a:lnTo>
                  <a:lnTo>
                    <a:pt x="11678" y="141683"/>
                  </a:lnTo>
                  <a:lnTo>
                    <a:pt x="0" y="1449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26424" y="2295212"/>
            <a:ext cx="8254344" cy="631711"/>
            <a:chOff x="526424" y="2295212"/>
            <a:chExt cx="8254344" cy="631711"/>
          </a:xfrm>
        </p:grpSpPr>
        <p:sp>
          <p:nvSpPr>
            <p:cNvPr id="64" name="Freeform 63"/>
            <p:cNvSpPr/>
            <p:nvPr/>
          </p:nvSpPr>
          <p:spPr>
            <a:xfrm>
              <a:off x="526424" y="2366464"/>
              <a:ext cx="410613" cy="476231"/>
            </a:xfrm>
            <a:custGeom>
              <a:avLst/>
              <a:gdLst/>
              <a:ahLst/>
              <a:cxnLst/>
              <a:rect l="0" t="0" r="0" b="0"/>
              <a:pathLst>
                <a:path w="410613" h="476231">
                  <a:moveTo>
                    <a:pt x="0" y="476230"/>
                  </a:moveTo>
                  <a:lnTo>
                    <a:pt x="0" y="453873"/>
                  </a:lnTo>
                  <a:lnTo>
                    <a:pt x="11179" y="423202"/>
                  </a:lnTo>
                  <a:lnTo>
                    <a:pt x="39543" y="362561"/>
                  </a:lnTo>
                  <a:lnTo>
                    <a:pt x="55644" y="307548"/>
                  </a:lnTo>
                  <a:lnTo>
                    <a:pt x="73633" y="245960"/>
                  </a:lnTo>
                  <a:lnTo>
                    <a:pt x="91239" y="189799"/>
                  </a:lnTo>
                  <a:lnTo>
                    <a:pt x="108403" y="130096"/>
                  </a:lnTo>
                  <a:lnTo>
                    <a:pt x="128388" y="78485"/>
                  </a:lnTo>
                  <a:lnTo>
                    <a:pt x="133555" y="73026"/>
                  </a:lnTo>
                  <a:lnTo>
                    <a:pt x="139340" y="71727"/>
                  </a:lnTo>
                  <a:lnTo>
                    <a:pt x="145536" y="73200"/>
                  </a:lnTo>
                  <a:lnTo>
                    <a:pt x="150836" y="77692"/>
                  </a:lnTo>
                  <a:lnTo>
                    <a:pt x="163885" y="100781"/>
                  </a:lnTo>
                  <a:lnTo>
                    <a:pt x="193146" y="160689"/>
                  </a:lnTo>
                  <a:lnTo>
                    <a:pt x="208397" y="190884"/>
                  </a:lnTo>
                  <a:lnTo>
                    <a:pt x="224812" y="207470"/>
                  </a:lnTo>
                  <a:lnTo>
                    <a:pt x="232933" y="210489"/>
                  </a:lnTo>
                  <a:lnTo>
                    <a:pt x="240687" y="210162"/>
                  </a:lnTo>
                  <a:lnTo>
                    <a:pt x="248195" y="207604"/>
                  </a:lnTo>
                  <a:lnTo>
                    <a:pt x="254371" y="201220"/>
                  </a:lnTo>
                  <a:lnTo>
                    <a:pt x="287528" y="138191"/>
                  </a:lnTo>
                  <a:lnTo>
                    <a:pt x="313930" y="77616"/>
                  </a:lnTo>
                  <a:lnTo>
                    <a:pt x="336197" y="15365"/>
                  </a:lnTo>
                  <a:lnTo>
                    <a:pt x="339945" y="4040"/>
                  </a:lnTo>
                  <a:lnTo>
                    <a:pt x="343613" y="0"/>
                  </a:lnTo>
                  <a:lnTo>
                    <a:pt x="347229" y="815"/>
                  </a:lnTo>
                  <a:lnTo>
                    <a:pt x="350809" y="4869"/>
                  </a:lnTo>
                  <a:lnTo>
                    <a:pt x="351667" y="24971"/>
                  </a:lnTo>
                  <a:lnTo>
                    <a:pt x="348276" y="79946"/>
                  </a:lnTo>
                  <a:lnTo>
                    <a:pt x="353277" y="127445"/>
                  </a:lnTo>
                  <a:lnTo>
                    <a:pt x="362168" y="184153"/>
                  </a:lnTo>
                  <a:lnTo>
                    <a:pt x="366622" y="234231"/>
                  </a:lnTo>
                  <a:lnTo>
                    <a:pt x="375363" y="285838"/>
                  </a:lnTo>
                  <a:lnTo>
                    <a:pt x="384133" y="348155"/>
                  </a:lnTo>
                  <a:lnTo>
                    <a:pt x="400294" y="396063"/>
                  </a:lnTo>
                  <a:lnTo>
                    <a:pt x="410612" y="413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42754" y="2590010"/>
              <a:ext cx="115381" cy="178635"/>
            </a:xfrm>
            <a:custGeom>
              <a:avLst/>
              <a:gdLst/>
              <a:ahLst/>
              <a:cxnLst/>
              <a:rect l="0" t="0" r="0" b="0"/>
              <a:pathLst>
                <a:path w="115381" h="178635">
                  <a:moveTo>
                    <a:pt x="10095" y="52643"/>
                  </a:moveTo>
                  <a:lnTo>
                    <a:pt x="1762" y="90120"/>
                  </a:lnTo>
                  <a:lnTo>
                    <a:pt x="0" y="141544"/>
                  </a:lnTo>
                  <a:lnTo>
                    <a:pt x="3365" y="152854"/>
                  </a:lnTo>
                  <a:lnTo>
                    <a:pt x="16463" y="171660"/>
                  </a:lnTo>
                  <a:lnTo>
                    <a:pt x="26039" y="176441"/>
                  </a:lnTo>
                  <a:lnTo>
                    <a:pt x="49157" y="178634"/>
                  </a:lnTo>
                  <a:lnTo>
                    <a:pt x="68790" y="172590"/>
                  </a:lnTo>
                  <a:lnTo>
                    <a:pt x="77301" y="167702"/>
                  </a:lnTo>
                  <a:lnTo>
                    <a:pt x="89877" y="152913"/>
                  </a:lnTo>
                  <a:lnTo>
                    <a:pt x="107483" y="109234"/>
                  </a:lnTo>
                  <a:lnTo>
                    <a:pt x="113820" y="55545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08654" y="2432082"/>
              <a:ext cx="28466" cy="389556"/>
            </a:xfrm>
            <a:custGeom>
              <a:avLst/>
              <a:gdLst/>
              <a:ahLst/>
              <a:cxnLst/>
              <a:rect l="0" t="0" r="0" b="0"/>
              <a:pathLst>
                <a:path w="28466" h="389556">
                  <a:moveTo>
                    <a:pt x="17936" y="0"/>
                  </a:moveTo>
                  <a:lnTo>
                    <a:pt x="3465" y="33622"/>
                  </a:lnTo>
                  <a:lnTo>
                    <a:pt x="0" y="73004"/>
                  </a:lnTo>
                  <a:lnTo>
                    <a:pt x="4693" y="121197"/>
                  </a:lnTo>
                  <a:lnTo>
                    <a:pt x="6603" y="172521"/>
                  </a:lnTo>
                  <a:lnTo>
                    <a:pt x="8339" y="224773"/>
                  </a:lnTo>
                  <a:lnTo>
                    <a:pt x="14573" y="276130"/>
                  </a:lnTo>
                  <a:lnTo>
                    <a:pt x="17272" y="339117"/>
                  </a:lnTo>
                  <a:lnTo>
                    <a:pt x="18811" y="367138"/>
                  </a:lnTo>
                  <a:lnTo>
                    <a:pt x="2846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27475" y="2432082"/>
              <a:ext cx="30743" cy="357970"/>
            </a:xfrm>
            <a:custGeom>
              <a:avLst/>
              <a:gdLst/>
              <a:ahLst/>
              <a:cxnLst/>
              <a:rect l="0" t="0" r="0" b="0"/>
              <a:pathLst>
                <a:path w="30743" h="357970">
                  <a:moveTo>
                    <a:pt x="20214" y="0"/>
                  </a:moveTo>
                  <a:lnTo>
                    <a:pt x="3425" y="62281"/>
                  </a:lnTo>
                  <a:lnTo>
                    <a:pt x="0" y="122570"/>
                  </a:lnTo>
                  <a:lnTo>
                    <a:pt x="2526" y="177867"/>
                  </a:lnTo>
                  <a:lnTo>
                    <a:pt x="7564" y="231296"/>
                  </a:lnTo>
                  <a:lnTo>
                    <a:pt x="14855" y="290574"/>
                  </a:lnTo>
                  <a:lnTo>
                    <a:pt x="27841" y="345859"/>
                  </a:lnTo>
                  <a:lnTo>
                    <a:pt x="307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73989" y="2594949"/>
              <a:ext cx="200043" cy="47705"/>
            </a:xfrm>
            <a:custGeom>
              <a:avLst/>
              <a:gdLst/>
              <a:ahLst/>
              <a:cxnLst/>
              <a:rect l="0" t="0" r="0" b="0"/>
              <a:pathLst>
                <a:path w="200043" h="47705">
                  <a:moveTo>
                    <a:pt x="200042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07043" y="12138"/>
                  </a:lnTo>
                  <a:lnTo>
                    <a:pt x="43963" y="21183"/>
                  </a:lnTo>
                  <a:lnTo>
                    <a:pt x="0" y="4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37202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62804" y="2358383"/>
              <a:ext cx="209895" cy="397360"/>
            </a:xfrm>
            <a:custGeom>
              <a:avLst/>
              <a:gdLst/>
              <a:ahLst/>
              <a:cxnLst/>
              <a:rect l="0" t="0" r="0" b="0"/>
              <a:pathLst>
                <a:path w="209895" h="397360">
                  <a:moveTo>
                    <a:pt x="6066" y="0"/>
                  </a:moveTo>
                  <a:lnTo>
                    <a:pt x="0" y="33622"/>
                  </a:lnTo>
                  <a:lnTo>
                    <a:pt x="10760" y="88443"/>
                  </a:lnTo>
                  <a:lnTo>
                    <a:pt x="25394" y="138119"/>
                  </a:lnTo>
                  <a:lnTo>
                    <a:pt x="34020" y="186763"/>
                  </a:lnTo>
                  <a:lnTo>
                    <a:pt x="39695" y="233932"/>
                  </a:lnTo>
                  <a:lnTo>
                    <a:pt x="48786" y="284952"/>
                  </a:lnTo>
                  <a:lnTo>
                    <a:pt x="55768" y="333995"/>
                  </a:lnTo>
                  <a:lnTo>
                    <a:pt x="58321" y="397359"/>
                  </a:lnTo>
                  <a:lnTo>
                    <a:pt x="58674" y="346460"/>
                  </a:lnTo>
                  <a:lnTo>
                    <a:pt x="61821" y="288929"/>
                  </a:lnTo>
                  <a:lnTo>
                    <a:pt x="73279" y="254064"/>
                  </a:lnTo>
                  <a:lnTo>
                    <a:pt x="78951" y="243076"/>
                  </a:lnTo>
                  <a:lnTo>
                    <a:pt x="94611" y="227746"/>
                  </a:lnTo>
                  <a:lnTo>
                    <a:pt x="103701" y="222021"/>
                  </a:lnTo>
                  <a:lnTo>
                    <a:pt x="126278" y="218779"/>
                  </a:lnTo>
                  <a:lnTo>
                    <a:pt x="150741" y="222407"/>
                  </a:lnTo>
                  <a:lnTo>
                    <a:pt x="173311" y="231819"/>
                  </a:lnTo>
                  <a:lnTo>
                    <a:pt x="188802" y="246920"/>
                  </a:lnTo>
                  <a:lnTo>
                    <a:pt x="204099" y="278272"/>
                  </a:lnTo>
                  <a:lnTo>
                    <a:pt x="209894" y="302661"/>
                  </a:lnTo>
                  <a:lnTo>
                    <a:pt x="208571" y="325199"/>
                  </a:lnTo>
                  <a:lnTo>
                    <a:pt x="200963" y="343794"/>
                  </a:lnTo>
                  <a:lnTo>
                    <a:pt x="188613" y="359858"/>
                  </a:lnTo>
                  <a:lnTo>
                    <a:pt x="171426" y="374796"/>
                  </a:lnTo>
                  <a:lnTo>
                    <a:pt x="161930" y="378546"/>
                  </a:lnTo>
                  <a:lnTo>
                    <a:pt x="11135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63668" y="2632124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9575" y="24047"/>
                  </a:lnTo>
                  <a:lnTo>
                    <a:pt x="49878" y="7888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53139" y="2611067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42287" y="17981"/>
                  </a:lnTo>
                  <a:lnTo>
                    <a:pt x="117494" y="69742"/>
                  </a:lnTo>
                  <a:lnTo>
                    <a:pt x="95440" y="125821"/>
                  </a:lnTo>
                  <a:lnTo>
                    <a:pt x="68894" y="187321"/>
                  </a:lnTo>
                  <a:lnTo>
                    <a:pt x="47579" y="226168"/>
                  </a:lnTo>
                  <a:lnTo>
                    <a:pt x="21897" y="25704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90530" y="2484760"/>
              <a:ext cx="157491" cy="200007"/>
            </a:xfrm>
            <a:custGeom>
              <a:avLst/>
              <a:gdLst/>
              <a:ahLst/>
              <a:cxnLst/>
              <a:rect l="0" t="0" r="0" b="0"/>
              <a:pathLst>
                <a:path w="157491" h="200007">
                  <a:moveTo>
                    <a:pt x="20620" y="94721"/>
                  </a:moveTo>
                  <a:lnTo>
                    <a:pt x="12287" y="132199"/>
                  </a:lnTo>
                  <a:lnTo>
                    <a:pt x="10380" y="187914"/>
                  </a:lnTo>
                  <a:lnTo>
                    <a:pt x="1775" y="129375"/>
                  </a:lnTo>
                  <a:lnTo>
                    <a:pt x="0" y="70761"/>
                  </a:lnTo>
                  <a:lnTo>
                    <a:pt x="5282" y="33810"/>
                  </a:lnTo>
                  <a:lnTo>
                    <a:pt x="19844" y="6224"/>
                  </a:lnTo>
                  <a:lnTo>
                    <a:pt x="27122" y="1798"/>
                  </a:lnTo>
                  <a:lnTo>
                    <a:pt x="44567" y="0"/>
                  </a:lnTo>
                  <a:lnTo>
                    <a:pt x="60899" y="6220"/>
                  </a:lnTo>
                  <a:lnTo>
                    <a:pt x="75956" y="17953"/>
                  </a:lnTo>
                  <a:lnTo>
                    <a:pt x="111759" y="58529"/>
                  </a:lnTo>
                  <a:lnTo>
                    <a:pt x="119618" y="82535"/>
                  </a:lnTo>
                  <a:lnTo>
                    <a:pt x="125450" y="110362"/>
                  </a:lnTo>
                  <a:lnTo>
                    <a:pt x="149256" y="167708"/>
                  </a:lnTo>
                  <a:lnTo>
                    <a:pt x="157490" y="200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14420" y="2492513"/>
              <a:ext cx="112798" cy="181726"/>
            </a:xfrm>
            <a:custGeom>
              <a:avLst/>
              <a:gdLst/>
              <a:ahLst/>
              <a:cxnLst/>
              <a:rect l="0" t="0" r="0" b="0"/>
              <a:pathLst>
                <a:path w="112798" h="181726">
                  <a:moveTo>
                    <a:pt x="7300" y="97497"/>
                  </a:moveTo>
                  <a:lnTo>
                    <a:pt x="61174" y="78369"/>
                  </a:lnTo>
                  <a:lnTo>
                    <a:pt x="107157" y="47694"/>
                  </a:lnTo>
                  <a:lnTo>
                    <a:pt x="111306" y="39728"/>
                  </a:lnTo>
                  <a:lnTo>
                    <a:pt x="112797" y="21519"/>
                  </a:lnTo>
                  <a:lnTo>
                    <a:pt x="109216" y="14090"/>
                  </a:lnTo>
                  <a:lnTo>
                    <a:pt x="95880" y="2715"/>
                  </a:lnTo>
                  <a:lnTo>
                    <a:pt x="72015" y="0"/>
                  </a:lnTo>
                  <a:lnTo>
                    <a:pt x="45421" y="3862"/>
                  </a:lnTo>
                  <a:lnTo>
                    <a:pt x="25802" y="13378"/>
                  </a:lnTo>
                  <a:lnTo>
                    <a:pt x="12403" y="28525"/>
                  </a:lnTo>
                  <a:lnTo>
                    <a:pt x="3719" y="48125"/>
                  </a:lnTo>
                  <a:lnTo>
                    <a:pt x="0" y="85468"/>
                  </a:lnTo>
                  <a:lnTo>
                    <a:pt x="6956" y="123829"/>
                  </a:lnTo>
                  <a:lnTo>
                    <a:pt x="17286" y="142735"/>
                  </a:lnTo>
                  <a:lnTo>
                    <a:pt x="41844" y="166533"/>
                  </a:lnTo>
                  <a:lnTo>
                    <a:pt x="58138" y="174973"/>
                  </a:lnTo>
                  <a:lnTo>
                    <a:pt x="80999" y="181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79647" y="2509060"/>
              <a:ext cx="203710" cy="354692"/>
            </a:xfrm>
            <a:custGeom>
              <a:avLst/>
              <a:gdLst/>
              <a:ahLst/>
              <a:cxnLst/>
              <a:rect l="0" t="0" r="0" b="0"/>
              <a:pathLst>
                <a:path w="203710" h="354692">
                  <a:moveTo>
                    <a:pt x="136871" y="80950"/>
                  </a:moveTo>
                  <a:lnTo>
                    <a:pt x="133751" y="38258"/>
                  </a:lnTo>
                  <a:lnTo>
                    <a:pt x="131282" y="27922"/>
                  </a:lnTo>
                  <a:lnTo>
                    <a:pt x="126126" y="19862"/>
                  </a:lnTo>
                  <a:lnTo>
                    <a:pt x="111038" y="7786"/>
                  </a:lnTo>
                  <a:lnTo>
                    <a:pt x="77224" y="0"/>
                  </a:lnTo>
                  <a:lnTo>
                    <a:pt x="57329" y="4418"/>
                  </a:lnTo>
                  <a:lnTo>
                    <a:pt x="40688" y="15350"/>
                  </a:lnTo>
                  <a:lnTo>
                    <a:pt x="25492" y="31907"/>
                  </a:lnTo>
                  <a:lnTo>
                    <a:pt x="17179" y="57204"/>
                  </a:lnTo>
                  <a:lnTo>
                    <a:pt x="15824" y="84434"/>
                  </a:lnTo>
                  <a:lnTo>
                    <a:pt x="23021" y="104335"/>
                  </a:lnTo>
                  <a:lnTo>
                    <a:pt x="45816" y="128693"/>
                  </a:lnTo>
                  <a:lnTo>
                    <a:pt x="55110" y="132666"/>
                  </a:lnTo>
                  <a:lnTo>
                    <a:pt x="74797" y="133961"/>
                  </a:lnTo>
                  <a:lnTo>
                    <a:pt x="83790" y="130328"/>
                  </a:lnTo>
                  <a:lnTo>
                    <a:pt x="122313" y="95251"/>
                  </a:lnTo>
                  <a:lnTo>
                    <a:pt x="129505" y="92824"/>
                  </a:lnTo>
                  <a:lnTo>
                    <a:pt x="136639" y="93545"/>
                  </a:lnTo>
                  <a:lnTo>
                    <a:pt x="143735" y="96366"/>
                  </a:lnTo>
                  <a:lnTo>
                    <a:pt x="154740" y="115098"/>
                  </a:lnTo>
                  <a:lnTo>
                    <a:pt x="171336" y="169193"/>
                  </a:lnTo>
                  <a:lnTo>
                    <a:pt x="193115" y="224939"/>
                  </a:lnTo>
                  <a:lnTo>
                    <a:pt x="203709" y="265813"/>
                  </a:lnTo>
                  <a:lnTo>
                    <a:pt x="202451" y="289453"/>
                  </a:lnTo>
                  <a:lnTo>
                    <a:pt x="191754" y="308539"/>
                  </a:lnTo>
                  <a:lnTo>
                    <a:pt x="175301" y="323651"/>
                  </a:lnTo>
                  <a:lnTo>
                    <a:pt x="156291" y="334266"/>
                  </a:lnTo>
                  <a:lnTo>
                    <a:pt x="103500" y="346819"/>
                  </a:lnTo>
                  <a:lnTo>
                    <a:pt x="52764" y="352358"/>
                  </a:lnTo>
                  <a:lnTo>
                    <a:pt x="0" y="354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42860" y="2653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40123" y="2417209"/>
              <a:ext cx="121419" cy="376022"/>
            </a:xfrm>
            <a:custGeom>
              <a:avLst/>
              <a:gdLst/>
              <a:ahLst/>
              <a:cxnLst/>
              <a:rect l="0" t="0" r="0" b="0"/>
              <a:pathLst>
                <a:path w="121419" h="376022">
                  <a:moveTo>
                    <a:pt x="18592" y="109630"/>
                  </a:moveTo>
                  <a:lnTo>
                    <a:pt x="18592" y="166894"/>
                  </a:lnTo>
                  <a:lnTo>
                    <a:pt x="20932" y="198252"/>
                  </a:lnTo>
                  <a:lnTo>
                    <a:pt x="38378" y="253391"/>
                  </a:lnTo>
                  <a:lnTo>
                    <a:pt x="46681" y="290656"/>
                  </a:lnTo>
                  <a:lnTo>
                    <a:pt x="55782" y="350668"/>
                  </a:lnTo>
                  <a:lnTo>
                    <a:pt x="53448" y="372346"/>
                  </a:lnTo>
                  <a:lnTo>
                    <a:pt x="50018" y="376021"/>
                  </a:lnTo>
                  <a:lnTo>
                    <a:pt x="45392" y="374961"/>
                  </a:lnTo>
                  <a:lnTo>
                    <a:pt x="39968" y="370746"/>
                  </a:lnTo>
                  <a:lnTo>
                    <a:pt x="33941" y="353583"/>
                  </a:lnTo>
                  <a:lnTo>
                    <a:pt x="22520" y="298210"/>
                  </a:lnTo>
                  <a:lnTo>
                    <a:pt x="16248" y="245623"/>
                  </a:lnTo>
                  <a:lnTo>
                    <a:pt x="4091" y="190175"/>
                  </a:lnTo>
                  <a:lnTo>
                    <a:pt x="0" y="126927"/>
                  </a:lnTo>
                  <a:lnTo>
                    <a:pt x="6124" y="68160"/>
                  </a:lnTo>
                  <a:lnTo>
                    <a:pt x="9541" y="40896"/>
                  </a:lnTo>
                  <a:lnTo>
                    <a:pt x="18858" y="17080"/>
                  </a:lnTo>
                  <a:lnTo>
                    <a:pt x="26958" y="9326"/>
                  </a:lnTo>
                  <a:lnTo>
                    <a:pt x="48437" y="710"/>
                  </a:lnTo>
                  <a:lnTo>
                    <a:pt x="70461" y="0"/>
                  </a:lnTo>
                  <a:lnTo>
                    <a:pt x="81247" y="1448"/>
                  </a:lnTo>
                  <a:lnTo>
                    <a:pt x="89608" y="5923"/>
                  </a:lnTo>
                  <a:lnTo>
                    <a:pt x="102017" y="20254"/>
                  </a:lnTo>
                  <a:lnTo>
                    <a:pt x="115580" y="48053"/>
                  </a:lnTo>
                  <a:lnTo>
                    <a:pt x="121418" y="84106"/>
                  </a:lnTo>
                  <a:lnTo>
                    <a:pt x="117559" y="124424"/>
                  </a:lnTo>
                  <a:lnTo>
                    <a:pt x="111476" y="134701"/>
                  </a:lnTo>
                  <a:lnTo>
                    <a:pt x="92239" y="149238"/>
                  </a:lnTo>
                  <a:lnTo>
                    <a:pt x="50177" y="16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08959" y="2463668"/>
              <a:ext cx="87910" cy="147897"/>
            </a:xfrm>
            <a:custGeom>
              <a:avLst/>
              <a:gdLst/>
              <a:ahLst/>
              <a:cxnLst/>
              <a:rect l="0" t="0" r="0" b="0"/>
              <a:pathLst>
                <a:path w="87910" h="147897">
                  <a:moveTo>
                    <a:pt x="70854" y="10529"/>
                  </a:moveTo>
                  <a:lnTo>
                    <a:pt x="39572" y="20104"/>
                  </a:lnTo>
                  <a:lnTo>
                    <a:pt x="23416" y="30772"/>
                  </a:lnTo>
                  <a:lnTo>
                    <a:pt x="11556" y="46432"/>
                  </a:lnTo>
                  <a:lnTo>
                    <a:pt x="3555" y="66260"/>
                  </a:lnTo>
                  <a:lnTo>
                    <a:pt x="0" y="90670"/>
                  </a:lnTo>
                  <a:lnTo>
                    <a:pt x="4658" y="113997"/>
                  </a:lnTo>
                  <a:lnTo>
                    <a:pt x="9176" y="125131"/>
                  </a:lnTo>
                  <a:lnTo>
                    <a:pt x="23555" y="140622"/>
                  </a:lnTo>
                  <a:lnTo>
                    <a:pt x="32302" y="146390"/>
                  </a:lnTo>
                  <a:lnTo>
                    <a:pt x="40474" y="147896"/>
                  </a:lnTo>
                  <a:lnTo>
                    <a:pt x="48261" y="146561"/>
                  </a:lnTo>
                  <a:lnTo>
                    <a:pt x="55792" y="143331"/>
                  </a:lnTo>
                  <a:lnTo>
                    <a:pt x="77570" y="122017"/>
                  </a:lnTo>
                  <a:lnTo>
                    <a:pt x="85538" y="100243"/>
                  </a:lnTo>
                  <a:lnTo>
                    <a:pt x="87909" y="74968"/>
                  </a:lnTo>
                  <a:lnTo>
                    <a:pt x="79899" y="26853"/>
                  </a:lnTo>
                  <a:lnTo>
                    <a:pt x="708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32456" y="2474197"/>
              <a:ext cx="263214" cy="128342"/>
            </a:xfrm>
            <a:custGeom>
              <a:avLst/>
              <a:gdLst/>
              <a:ahLst/>
              <a:cxnLst/>
              <a:rect l="0" t="0" r="0" b="0"/>
              <a:pathLst>
                <a:path w="263214" h="128342">
                  <a:moveTo>
                    <a:pt x="0" y="10528"/>
                  </a:moveTo>
                  <a:lnTo>
                    <a:pt x="19128" y="63233"/>
                  </a:lnTo>
                  <a:lnTo>
                    <a:pt x="49803" y="106910"/>
                  </a:lnTo>
                  <a:lnTo>
                    <a:pt x="56599" y="111048"/>
                  </a:lnTo>
                  <a:lnTo>
                    <a:pt x="63469" y="111466"/>
                  </a:lnTo>
                  <a:lnTo>
                    <a:pt x="77341" y="105692"/>
                  </a:lnTo>
                  <a:lnTo>
                    <a:pt x="91306" y="95327"/>
                  </a:lnTo>
                  <a:lnTo>
                    <a:pt x="106732" y="70749"/>
                  </a:lnTo>
                  <a:lnTo>
                    <a:pt x="112099" y="67053"/>
                  </a:lnTo>
                  <a:lnTo>
                    <a:pt x="118016" y="66929"/>
                  </a:lnTo>
                  <a:lnTo>
                    <a:pt x="124301" y="69185"/>
                  </a:lnTo>
                  <a:lnTo>
                    <a:pt x="182161" y="122943"/>
                  </a:lnTo>
                  <a:lnTo>
                    <a:pt x="191631" y="127585"/>
                  </a:lnTo>
                  <a:lnTo>
                    <a:pt x="200283" y="128341"/>
                  </a:lnTo>
                  <a:lnTo>
                    <a:pt x="216137" y="122941"/>
                  </a:lnTo>
                  <a:lnTo>
                    <a:pt x="238216" y="101157"/>
                  </a:lnTo>
                  <a:lnTo>
                    <a:pt x="253986" y="72476"/>
                  </a:lnTo>
                  <a:lnTo>
                    <a:pt x="261997" y="18801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61906" y="2449914"/>
              <a:ext cx="103750" cy="161154"/>
            </a:xfrm>
            <a:custGeom>
              <a:avLst/>
              <a:gdLst/>
              <a:ahLst/>
              <a:cxnLst/>
              <a:rect l="0" t="0" r="0" b="0"/>
              <a:pathLst>
                <a:path w="103750" h="161154">
                  <a:moveTo>
                    <a:pt x="7461" y="66396"/>
                  </a:moveTo>
                  <a:lnTo>
                    <a:pt x="44939" y="74730"/>
                  </a:lnTo>
                  <a:lnTo>
                    <a:pt x="57014" y="75462"/>
                  </a:lnTo>
                  <a:lnTo>
                    <a:pt x="76668" y="70036"/>
                  </a:lnTo>
                  <a:lnTo>
                    <a:pt x="85185" y="65313"/>
                  </a:lnTo>
                  <a:lnTo>
                    <a:pt x="97767" y="50707"/>
                  </a:lnTo>
                  <a:lnTo>
                    <a:pt x="102760" y="41899"/>
                  </a:lnTo>
                  <a:lnTo>
                    <a:pt x="103749" y="33687"/>
                  </a:lnTo>
                  <a:lnTo>
                    <a:pt x="98609" y="18324"/>
                  </a:lnTo>
                  <a:lnTo>
                    <a:pt x="85406" y="6816"/>
                  </a:lnTo>
                  <a:lnTo>
                    <a:pt x="76972" y="2110"/>
                  </a:lnTo>
                  <a:lnTo>
                    <a:pt x="58242" y="0"/>
                  </a:lnTo>
                  <a:lnTo>
                    <a:pt x="39389" y="4132"/>
                  </a:lnTo>
                  <a:lnTo>
                    <a:pt x="23212" y="13767"/>
                  </a:lnTo>
                  <a:lnTo>
                    <a:pt x="11342" y="28968"/>
                  </a:lnTo>
                  <a:lnTo>
                    <a:pt x="3337" y="48592"/>
                  </a:lnTo>
                  <a:lnTo>
                    <a:pt x="0" y="84777"/>
                  </a:lnTo>
                  <a:lnTo>
                    <a:pt x="3366" y="107321"/>
                  </a:lnTo>
                  <a:lnTo>
                    <a:pt x="11880" y="125919"/>
                  </a:lnTo>
                  <a:lnTo>
                    <a:pt x="17426" y="134154"/>
                  </a:lnTo>
                  <a:lnTo>
                    <a:pt x="32947" y="146424"/>
                  </a:lnTo>
                  <a:lnTo>
                    <a:pt x="70632" y="161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27295" y="2432082"/>
              <a:ext cx="115815" cy="174455"/>
            </a:xfrm>
            <a:custGeom>
              <a:avLst/>
              <a:gdLst/>
              <a:ahLst/>
              <a:cxnLst/>
              <a:rect l="0" t="0" r="0" b="0"/>
              <a:pathLst>
                <a:path w="115815" h="174455">
                  <a:moveTo>
                    <a:pt x="0" y="105285"/>
                  </a:moveTo>
                  <a:lnTo>
                    <a:pt x="19128" y="157991"/>
                  </a:lnTo>
                  <a:lnTo>
                    <a:pt x="30339" y="173944"/>
                  </a:lnTo>
                  <a:lnTo>
                    <a:pt x="34264" y="174454"/>
                  </a:lnTo>
                  <a:lnTo>
                    <a:pt x="36881" y="170115"/>
                  </a:lnTo>
                  <a:lnTo>
                    <a:pt x="38625" y="162543"/>
                  </a:lnTo>
                  <a:lnTo>
                    <a:pt x="32743" y="99177"/>
                  </a:lnTo>
                  <a:lnTo>
                    <a:pt x="37518" y="64481"/>
                  </a:lnTo>
                  <a:lnTo>
                    <a:pt x="51931" y="37563"/>
                  </a:lnTo>
                  <a:lnTo>
                    <a:pt x="67534" y="2527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23393" y="2484725"/>
              <a:ext cx="85325" cy="141198"/>
            </a:xfrm>
            <a:custGeom>
              <a:avLst/>
              <a:gdLst/>
              <a:ahLst/>
              <a:cxnLst/>
              <a:rect l="0" t="0" r="0" b="0"/>
              <a:pathLst>
                <a:path w="85325" h="141198">
                  <a:moveTo>
                    <a:pt x="46099" y="10528"/>
                  </a:moveTo>
                  <a:lnTo>
                    <a:pt x="29332" y="16118"/>
                  </a:lnTo>
                  <a:lnTo>
                    <a:pt x="17979" y="28220"/>
                  </a:lnTo>
                  <a:lnTo>
                    <a:pt x="1160" y="64586"/>
                  </a:lnTo>
                  <a:lnTo>
                    <a:pt x="0" y="84857"/>
                  </a:lnTo>
                  <a:lnTo>
                    <a:pt x="8787" y="126466"/>
                  </a:lnTo>
                  <a:lnTo>
                    <a:pt x="15375" y="133444"/>
                  </a:lnTo>
                  <a:lnTo>
                    <a:pt x="35174" y="141197"/>
                  </a:lnTo>
                  <a:lnTo>
                    <a:pt x="44665" y="140924"/>
                  </a:lnTo>
                  <a:lnTo>
                    <a:pt x="61449" y="134383"/>
                  </a:lnTo>
                  <a:lnTo>
                    <a:pt x="73589" y="120557"/>
                  </a:lnTo>
                  <a:lnTo>
                    <a:pt x="81713" y="101544"/>
                  </a:lnTo>
                  <a:lnTo>
                    <a:pt x="85324" y="77496"/>
                  </a:lnTo>
                  <a:lnTo>
                    <a:pt x="80690" y="54330"/>
                  </a:lnTo>
                  <a:lnTo>
                    <a:pt x="566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56192" y="2318698"/>
              <a:ext cx="102814" cy="292370"/>
            </a:xfrm>
            <a:custGeom>
              <a:avLst/>
              <a:gdLst/>
              <a:ahLst/>
              <a:cxnLst/>
              <a:rect l="0" t="0" r="0" b="0"/>
              <a:pathLst>
                <a:path w="102814" h="292370">
                  <a:moveTo>
                    <a:pt x="60699" y="292369"/>
                  </a:moveTo>
                  <a:lnTo>
                    <a:pt x="49520" y="281190"/>
                  </a:lnTo>
                  <a:lnTo>
                    <a:pt x="33188" y="239641"/>
                  </a:lnTo>
                  <a:lnTo>
                    <a:pt x="21816" y="183254"/>
                  </a:lnTo>
                  <a:lnTo>
                    <a:pt x="13634" y="127316"/>
                  </a:lnTo>
                  <a:lnTo>
                    <a:pt x="1922" y="74066"/>
                  </a:lnTo>
                  <a:lnTo>
                    <a:pt x="0" y="33624"/>
                  </a:lnTo>
                  <a:lnTo>
                    <a:pt x="3696" y="10085"/>
                  </a:lnTo>
                  <a:lnTo>
                    <a:pt x="9829" y="3574"/>
                  </a:lnTo>
                  <a:lnTo>
                    <a:pt x="18597" y="403"/>
                  </a:lnTo>
                  <a:lnTo>
                    <a:pt x="39647" y="0"/>
                  </a:lnTo>
                  <a:lnTo>
                    <a:pt x="102813" y="8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32663" y="247419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38031" y="2347854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0" y="58617"/>
                  </a:lnTo>
                  <a:lnTo>
                    <a:pt x="1169" y="120027"/>
                  </a:lnTo>
                  <a:lnTo>
                    <a:pt x="11452" y="181550"/>
                  </a:lnTo>
                  <a:lnTo>
                    <a:pt x="24749" y="238503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32746" y="246366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97570" y="5589"/>
                  </a:lnTo>
                  <a:lnTo>
                    <a:pt x="3415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22259" y="2481986"/>
              <a:ext cx="135148" cy="150139"/>
            </a:xfrm>
            <a:custGeom>
              <a:avLst/>
              <a:gdLst/>
              <a:ahLst/>
              <a:cxnLst/>
              <a:rect l="0" t="0" r="0" b="0"/>
              <a:pathLst>
                <a:path w="135148" h="150139">
                  <a:moveTo>
                    <a:pt x="0" y="65910"/>
                  </a:moveTo>
                  <a:lnTo>
                    <a:pt x="42692" y="62791"/>
                  </a:lnTo>
                  <a:lnTo>
                    <a:pt x="102068" y="47952"/>
                  </a:lnTo>
                  <a:lnTo>
                    <a:pt x="124912" y="41161"/>
                  </a:lnTo>
                  <a:lnTo>
                    <a:pt x="131238" y="35373"/>
                  </a:lnTo>
                  <a:lnTo>
                    <a:pt x="134285" y="28004"/>
                  </a:lnTo>
                  <a:lnTo>
                    <a:pt x="135147" y="19583"/>
                  </a:lnTo>
                  <a:lnTo>
                    <a:pt x="132212" y="12798"/>
                  </a:lnTo>
                  <a:lnTo>
                    <a:pt x="119592" y="2141"/>
                  </a:lnTo>
                  <a:lnTo>
                    <a:pt x="111314" y="0"/>
                  </a:lnTo>
                  <a:lnTo>
                    <a:pt x="92756" y="742"/>
                  </a:lnTo>
                  <a:lnTo>
                    <a:pt x="62578" y="13326"/>
                  </a:lnTo>
                  <a:lnTo>
                    <a:pt x="36999" y="37461"/>
                  </a:lnTo>
                  <a:lnTo>
                    <a:pt x="28142" y="59895"/>
                  </a:lnTo>
                  <a:lnTo>
                    <a:pt x="25780" y="72429"/>
                  </a:lnTo>
                  <a:lnTo>
                    <a:pt x="29395" y="95713"/>
                  </a:lnTo>
                  <a:lnTo>
                    <a:pt x="44584" y="125433"/>
                  </a:lnTo>
                  <a:lnTo>
                    <a:pt x="56080" y="139158"/>
                  </a:lnTo>
                  <a:lnTo>
                    <a:pt x="73699" y="150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01243" y="2474449"/>
              <a:ext cx="168457" cy="168205"/>
            </a:xfrm>
            <a:custGeom>
              <a:avLst/>
              <a:gdLst/>
              <a:ahLst/>
              <a:cxnLst/>
              <a:rect l="0" t="0" r="0" b="0"/>
              <a:pathLst>
                <a:path w="168457" h="168205">
                  <a:moveTo>
                    <a:pt x="0" y="52390"/>
                  </a:moveTo>
                  <a:lnTo>
                    <a:pt x="3120" y="95082"/>
                  </a:lnTo>
                  <a:lnTo>
                    <a:pt x="14654" y="136732"/>
                  </a:lnTo>
                  <a:lnTo>
                    <a:pt x="16788" y="139034"/>
                  </a:lnTo>
                  <a:lnTo>
                    <a:pt x="18211" y="135889"/>
                  </a:lnTo>
                  <a:lnTo>
                    <a:pt x="18622" y="121086"/>
                  </a:lnTo>
                  <a:lnTo>
                    <a:pt x="14616" y="93022"/>
                  </a:lnTo>
                  <a:lnTo>
                    <a:pt x="25567" y="36077"/>
                  </a:lnTo>
                  <a:lnTo>
                    <a:pt x="40981" y="6742"/>
                  </a:lnTo>
                  <a:lnTo>
                    <a:pt x="48378" y="2071"/>
                  </a:lnTo>
                  <a:lnTo>
                    <a:pt x="65955" y="0"/>
                  </a:lnTo>
                  <a:lnTo>
                    <a:pt x="95582" y="11001"/>
                  </a:lnTo>
                  <a:lnTo>
                    <a:pt x="120998" y="29078"/>
                  </a:lnTo>
                  <a:lnTo>
                    <a:pt x="149376" y="64553"/>
                  </a:lnTo>
                  <a:lnTo>
                    <a:pt x="162283" y="96158"/>
                  </a:lnTo>
                  <a:lnTo>
                    <a:pt x="167237" y="141927"/>
                  </a:lnTo>
                  <a:lnTo>
                    <a:pt x="168456" y="168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80270" y="2359758"/>
              <a:ext cx="395277" cy="188139"/>
            </a:xfrm>
            <a:custGeom>
              <a:avLst/>
              <a:gdLst/>
              <a:ahLst/>
              <a:cxnLst/>
              <a:rect l="0" t="0" r="0" b="0"/>
              <a:pathLst>
                <a:path w="395277" h="188139">
                  <a:moveTo>
                    <a:pt x="0" y="114439"/>
                  </a:moveTo>
                  <a:lnTo>
                    <a:pt x="48930" y="114439"/>
                  </a:lnTo>
                  <a:lnTo>
                    <a:pt x="102471" y="108849"/>
                  </a:lnTo>
                  <a:lnTo>
                    <a:pt x="163654" y="103716"/>
                  </a:lnTo>
                  <a:lnTo>
                    <a:pt x="213566" y="98133"/>
                  </a:lnTo>
                  <a:lnTo>
                    <a:pt x="272945" y="102422"/>
                  </a:lnTo>
                  <a:lnTo>
                    <a:pt x="335324" y="103616"/>
                  </a:lnTo>
                  <a:lnTo>
                    <a:pt x="381025" y="98234"/>
                  </a:lnTo>
                  <a:lnTo>
                    <a:pt x="388547" y="93107"/>
                  </a:lnTo>
                  <a:lnTo>
                    <a:pt x="391222" y="86179"/>
                  </a:lnTo>
                  <a:lnTo>
                    <a:pt x="390667" y="78052"/>
                  </a:lnTo>
                  <a:lnTo>
                    <a:pt x="380690" y="62781"/>
                  </a:lnTo>
                  <a:lnTo>
                    <a:pt x="342980" y="28001"/>
                  </a:lnTo>
                  <a:lnTo>
                    <a:pt x="299799" y="688"/>
                  </a:lnTo>
                  <a:lnTo>
                    <a:pt x="295792" y="0"/>
                  </a:lnTo>
                  <a:lnTo>
                    <a:pt x="294290" y="3052"/>
                  </a:lnTo>
                  <a:lnTo>
                    <a:pt x="294460" y="8595"/>
                  </a:lnTo>
                  <a:lnTo>
                    <a:pt x="304007" y="20993"/>
                  </a:lnTo>
                  <a:lnTo>
                    <a:pt x="359971" y="68892"/>
                  </a:lnTo>
                  <a:lnTo>
                    <a:pt x="390147" y="89895"/>
                  </a:lnTo>
                  <a:lnTo>
                    <a:pt x="394629" y="96906"/>
                  </a:lnTo>
                  <a:lnTo>
                    <a:pt x="395276" y="103920"/>
                  </a:lnTo>
                  <a:lnTo>
                    <a:pt x="393369" y="110936"/>
                  </a:lnTo>
                  <a:lnTo>
                    <a:pt x="387419" y="116783"/>
                  </a:lnTo>
                  <a:lnTo>
                    <a:pt x="324165" y="154084"/>
                  </a:lnTo>
                  <a:lnTo>
                    <a:pt x="263212" y="188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27750" y="2449607"/>
              <a:ext cx="256627" cy="132485"/>
            </a:xfrm>
            <a:custGeom>
              <a:avLst/>
              <a:gdLst/>
              <a:ahLst/>
              <a:cxnLst/>
              <a:rect l="0" t="0" r="0" b="0"/>
              <a:pathLst>
                <a:path w="256627" h="132485">
                  <a:moveTo>
                    <a:pt x="0" y="35118"/>
                  </a:moveTo>
                  <a:lnTo>
                    <a:pt x="5590" y="93735"/>
                  </a:lnTo>
                  <a:lnTo>
                    <a:pt x="15619" y="132484"/>
                  </a:lnTo>
                  <a:lnTo>
                    <a:pt x="13572" y="127525"/>
                  </a:lnTo>
                  <a:lnTo>
                    <a:pt x="12300" y="87340"/>
                  </a:lnTo>
                  <a:lnTo>
                    <a:pt x="25262" y="26152"/>
                  </a:lnTo>
                  <a:lnTo>
                    <a:pt x="32049" y="18612"/>
                  </a:lnTo>
                  <a:lnTo>
                    <a:pt x="52069" y="10234"/>
                  </a:lnTo>
                  <a:lnTo>
                    <a:pt x="73445" y="12750"/>
                  </a:lnTo>
                  <a:lnTo>
                    <a:pt x="84058" y="16697"/>
                  </a:lnTo>
                  <a:lnTo>
                    <a:pt x="98971" y="30440"/>
                  </a:lnTo>
                  <a:lnTo>
                    <a:pt x="104585" y="39019"/>
                  </a:lnTo>
                  <a:lnTo>
                    <a:pt x="110668" y="41228"/>
                  </a:lnTo>
                  <a:lnTo>
                    <a:pt x="117062" y="39191"/>
                  </a:lnTo>
                  <a:lnTo>
                    <a:pt x="170609" y="1725"/>
                  </a:lnTo>
                  <a:lnTo>
                    <a:pt x="190470" y="0"/>
                  </a:lnTo>
                  <a:lnTo>
                    <a:pt x="209825" y="4302"/>
                  </a:lnTo>
                  <a:lnTo>
                    <a:pt x="226227" y="14013"/>
                  </a:lnTo>
                  <a:lnTo>
                    <a:pt x="238196" y="29247"/>
                  </a:lnTo>
                  <a:lnTo>
                    <a:pt x="255412" y="67624"/>
                  </a:lnTo>
                  <a:lnTo>
                    <a:pt x="256626" y="88169"/>
                  </a:lnTo>
                  <a:lnTo>
                    <a:pt x="252684" y="119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47914" y="2432082"/>
              <a:ext cx="120730" cy="148094"/>
            </a:xfrm>
            <a:custGeom>
              <a:avLst/>
              <a:gdLst/>
              <a:ahLst/>
              <a:cxnLst/>
              <a:rect l="0" t="0" r="0" b="0"/>
              <a:pathLst>
                <a:path w="120730" h="148094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10231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3845" y="83120"/>
                  </a:lnTo>
                  <a:lnTo>
                    <a:pt x="25378" y="126123"/>
                  </a:lnTo>
                  <a:lnTo>
                    <a:pt x="44760" y="141063"/>
                  </a:lnTo>
                  <a:lnTo>
                    <a:pt x="56479" y="146685"/>
                  </a:lnTo>
                  <a:lnTo>
                    <a:pt x="66632" y="148093"/>
                  </a:lnTo>
                  <a:lnTo>
                    <a:pt x="84153" y="143418"/>
                  </a:lnTo>
                  <a:lnTo>
                    <a:pt x="107170" y="127633"/>
                  </a:lnTo>
                  <a:lnTo>
                    <a:pt x="115428" y="108588"/>
                  </a:lnTo>
                  <a:lnTo>
                    <a:pt x="120729" y="58235"/>
                  </a:lnTo>
                  <a:lnTo>
                    <a:pt x="115214" y="37191"/>
                  </a:lnTo>
                  <a:lnTo>
                    <a:pt x="1009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80476" y="2411026"/>
              <a:ext cx="157929" cy="166136"/>
            </a:xfrm>
            <a:custGeom>
              <a:avLst/>
              <a:gdLst/>
              <a:ahLst/>
              <a:cxnLst/>
              <a:rect l="0" t="0" r="0" b="0"/>
              <a:pathLst>
                <a:path w="157929" h="166136">
                  <a:moveTo>
                    <a:pt x="0" y="31585"/>
                  </a:moveTo>
                  <a:lnTo>
                    <a:pt x="35917" y="91526"/>
                  </a:lnTo>
                  <a:lnTo>
                    <a:pt x="70046" y="147023"/>
                  </a:lnTo>
                  <a:lnTo>
                    <a:pt x="82214" y="163219"/>
                  </a:lnTo>
                  <a:lnTo>
                    <a:pt x="88735" y="166135"/>
                  </a:lnTo>
                  <a:lnTo>
                    <a:pt x="95422" y="165739"/>
                  </a:lnTo>
                  <a:lnTo>
                    <a:pt x="102219" y="163135"/>
                  </a:lnTo>
                  <a:lnTo>
                    <a:pt x="106751" y="155550"/>
                  </a:lnTo>
                  <a:lnTo>
                    <a:pt x="120210" y="96292"/>
                  </a:lnTo>
                  <a:lnTo>
                    <a:pt x="145321" y="4231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09402" y="2420870"/>
              <a:ext cx="140942" cy="171590"/>
            </a:xfrm>
            <a:custGeom>
              <a:avLst/>
              <a:gdLst/>
              <a:ahLst/>
              <a:cxnLst/>
              <a:rect l="0" t="0" r="0" b="0"/>
              <a:pathLst>
                <a:path w="140942" h="171590">
                  <a:moveTo>
                    <a:pt x="2701" y="74383"/>
                  </a:moveTo>
                  <a:lnTo>
                    <a:pt x="40180" y="82717"/>
                  </a:lnTo>
                  <a:lnTo>
                    <a:pt x="91603" y="84478"/>
                  </a:lnTo>
                  <a:lnTo>
                    <a:pt x="112794" y="78480"/>
                  </a:lnTo>
                  <a:lnTo>
                    <a:pt x="121719" y="73605"/>
                  </a:lnTo>
                  <a:lnTo>
                    <a:pt x="134757" y="58830"/>
                  </a:lnTo>
                  <a:lnTo>
                    <a:pt x="139871" y="49976"/>
                  </a:lnTo>
                  <a:lnTo>
                    <a:pt x="140941" y="41734"/>
                  </a:lnTo>
                  <a:lnTo>
                    <a:pt x="135891" y="26337"/>
                  </a:lnTo>
                  <a:lnTo>
                    <a:pt x="119894" y="4516"/>
                  </a:lnTo>
                  <a:lnTo>
                    <a:pt x="112415" y="899"/>
                  </a:lnTo>
                  <a:lnTo>
                    <a:pt x="94747" y="0"/>
                  </a:lnTo>
                  <a:lnTo>
                    <a:pt x="65069" y="11660"/>
                  </a:lnTo>
                  <a:lnTo>
                    <a:pt x="34049" y="29932"/>
                  </a:lnTo>
                  <a:lnTo>
                    <a:pt x="19363" y="46439"/>
                  </a:lnTo>
                  <a:lnTo>
                    <a:pt x="404" y="85631"/>
                  </a:lnTo>
                  <a:lnTo>
                    <a:pt x="0" y="95920"/>
                  </a:lnTo>
                  <a:lnTo>
                    <a:pt x="16615" y="148146"/>
                  </a:lnTo>
                  <a:lnTo>
                    <a:pt x="23675" y="156314"/>
                  </a:lnTo>
                  <a:lnTo>
                    <a:pt x="43999" y="168509"/>
                  </a:lnTo>
                  <a:lnTo>
                    <a:pt x="65510" y="171589"/>
                  </a:lnTo>
                  <a:lnTo>
                    <a:pt x="94230" y="166746"/>
                  </a:lnTo>
                  <a:lnTo>
                    <a:pt x="118515" y="158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80296" y="2295212"/>
              <a:ext cx="26648" cy="315856"/>
            </a:xfrm>
            <a:custGeom>
              <a:avLst/>
              <a:gdLst/>
              <a:ahLst/>
              <a:cxnLst/>
              <a:rect l="0" t="0" r="0" b="0"/>
              <a:pathLst>
                <a:path w="26648" h="315856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5" y="130196"/>
                  </a:lnTo>
                  <a:lnTo>
                    <a:pt x="6700" y="193307"/>
                  </a:lnTo>
                  <a:lnTo>
                    <a:pt x="17031" y="255167"/>
                  </a:lnTo>
                  <a:lnTo>
                    <a:pt x="2664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01417" y="2437042"/>
              <a:ext cx="121769" cy="184554"/>
            </a:xfrm>
            <a:custGeom>
              <a:avLst/>
              <a:gdLst/>
              <a:ahLst/>
              <a:cxnLst/>
              <a:rect l="0" t="0" r="0" b="0"/>
              <a:pathLst>
                <a:path w="121769" h="184554">
                  <a:moveTo>
                    <a:pt x="283" y="100325"/>
                  </a:moveTo>
                  <a:lnTo>
                    <a:pt x="37760" y="91992"/>
                  </a:lnTo>
                  <a:lnTo>
                    <a:pt x="83595" y="84642"/>
                  </a:lnTo>
                  <a:lnTo>
                    <a:pt x="110236" y="69682"/>
                  </a:lnTo>
                  <a:lnTo>
                    <a:pt x="115698" y="61179"/>
                  </a:lnTo>
                  <a:lnTo>
                    <a:pt x="121768" y="39253"/>
                  </a:lnTo>
                  <a:lnTo>
                    <a:pt x="121047" y="29195"/>
                  </a:lnTo>
                  <a:lnTo>
                    <a:pt x="114007" y="11780"/>
                  </a:lnTo>
                  <a:lnTo>
                    <a:pt x="106514" y="6200"/>
                  </a:lnTo>
                  <a:lnTo>
                    <a:pt x="85711" y="0"/>
                  </a:lnTo>
                  <a:lnTo>
                    <a:pt x="75952" y="1857"/>
                  </a:lnTo>
                  <a:lnTo>
                    <a:pt x="21604" y="34734"/>
                  </a:lnTo>
                  <a:lnTo>
                    <a:pt x="5469" y="51287"/>
                  </a:lnTo>
                  <a:lnTo>
                    <a:pt x="1400" y="61784"/>
                  </a:lnTo>
                  <a:lnTo>
                    <a:pt x="0" y="85926"/>
                  </a:lnTo>
                  <a:lnTo>
                    <a:pt x="5788" y="125825"/>
                  </a:lnTo>
                  <a:lnTo>
                    <a:pt x="17937" y="147143"/>
                  </a:lnTo>
                  <a:lnTo>
                    <a:pt x="35036" y="163247"/>
                  </a:lnTo>
                  <a:lnTo>
                    <a:pt x="54333" y="174304"/>
                  </a:lnTo>
                  <a:lnTo>
                    <a:pt x="105567" y="184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414528" y="2295212"/>
              <a:ext cx="92499" cy="305327"/>
            </a:xfrm>
            <a:custGeom>
              <a:avLst/>
              <a:gdLst/>
              <a:ahLst/>
              <a:cxnLst/>
              <a:rect l="0" t="0" r="0" b="0"/>
              <a:pathLst>
                <a:path w="92499" h="305327">
                  <a:moveTo>
                    <a:pt x="39855" y="305326"/>
                  </a:moveTo>
                  <a:lnTo>
                    <a:pt x="31522" y="267848"/>
                  </a:lnTo>
                  <a:lnTo>
                    <a:pt x="21211" y="210011"/>
                  </a:lnTo>
                  <a:lnTo>
                    <a:pt x="11173" y="157124"/>
                  </a:lnTo>
                  <a:lnTo>
                    <a:pt x="1416" y="94867"/>
                  </a:lnTo>
                  <a:lnTo>
                    <a:pt x="0" y="56315"/>
                  </a:lnTo>
                  <a:lnTo>
                    <a:pt x="3814" y="33218"/>
                  </a:lnTo>
                  <a:lnTo>
                    <a:pt x="8809" y="24485"/>
                  </a:lnTo>
                  <a:lnTo>
                    <a:pt x="23718" y="11662"/>
                  </a:lnTo>
                  <a:lnTo>
                    <a:pt x="45161" y="5183"/>
                  </a:lnTo>
                  <a:lnTo>
                    <a:pt x="92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80684" y="248472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71356" y="2326798"/>
              <a:ext cx="25183" cy="263213"/>
            </a:xfrm>
            <a:custGeom>
              <a:avLst/>
              <a:gdLst/>
              <a:ahLst/>
              <a:cxnLst/>
              <a:rect l="0" t="0" r="0" b="0"/>
              <a:pathLst>
                <a:path w="25183" h="263213">
                  <a:moveTo>
                    <a:pt x="14654" y="0"/>
                  </a:moveTo>
                  <a:lnTo>
                    <a:pt x="0" y="58616"/>
                  </a:lnTo>
                  <a:lnTo>
                    <a:pt x="3267" y="113960"/>
                  </a:lnTo>
                  <a:lnTo>
                    <a:pt x="12058" y="176885"/>
                  </a:lnTo>
                  <a:lnTo>
                    <a:pt x="21548" y="238152"/>
                  </a:lnTo>
                  <a:lnTo>
                    <a:pt x="2518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59669" y="2442611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72167" y="0"/>
                  </a:lnTo>
                  <a:lnTo>
                    <a:pt x="113036" y="0"/>
                  </a:lnTo>
                  <a:lnTo>
                    <a:pt x="5023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57229" y="3934778"/>
            <a:ext cx="7776099" cy="694017"/>
            <a:chOff x="657229" y="3934778"/>
            <a:chExt cx="7776099" cy="694017"/>
          </a:xfrm>
        </p:grpSpPr>
        <p:sp>
          <p:nvSpPr>
            <p:cNvPr id="101" name="Freeform 100"/>
            <p:cNvSpPr/>
            <p:nvPr/>
          </p:nvSpPr>
          <p:spPr>
            <a:xfrm>
              <a:off x="657229" y="4135218"/>
              <a:ext cx="288527" cy="398536"/>
            </a:xfrm>
            <a:custGeom>
              <a:avLst/>
              <a:gdLst/>
              <a:ahLst/>
              <a:cxnLst/>
              <a:rect l="0" t="0" r="0" b="0"/>
              <a:pathLst>
                <a:path w="288527" h="398536">
                  <a:moveTo>
                    <a:pt x="6066" y="381507"/>
                  </a:moveTo>
                  <a:lnTo>
                    <a:pt x="477" y="398275"/>
                  </a:lnTo>
                  <a:lnTo>
                    <a:pt x="0" y="398535"/>
                  </a:lnTo>
                  <a:lnTo>
                    <a:pt x="5036" y="347585"/>
                  </a:lnTo>
                  <a:lnTo>
                    <a:pt x="5862" y="290492"/>
                  </a:lnTo>
                  <a:lnTo>
                    <a:pt x="6026" y="234154"/>
                  </a:lnTo>
                  <a:lnTo>
                    <a:pt x="6058" y="177965"/>
                  </a:lnTo>
                  <a:lnTo>
                    <a:pt x="14398" y="116101"/>
                  </a:lnTo>
                  <a:lnTo>
                    <a:pt x="24711" y="56221"/>
                  </a:lnTo>
                  <a:lnTo>
                    <a:pt x="31120" y="34555"/>
                  </a:lnTo>
                  <a:lnTo>
                    <a:pt x="36807" y="26203"/>
                  </a:lnTo>
                  <a:lnTo>
                    <a:pt x="52484" y="13804"/>
                  </a:lnTo>
                  <a:lnTo>
                    <a:pt x="81041" y="247"/>
                  </a:lnTo>
                  <a:lnTo>
                    <a:pt x="122907" y="0"/>
                  </a:lnTo>
                  <a:lnTo>
                    <a:pt x="172645" y="11566"/>
                  </a:lnTo>
                  <a:lnTo>
                    <a:pt x="213146" y="35168"/>
                  </a:lnTo>
                  <a:lnTo>
                    <a:pt x="265565" y="83264"/>
                  </a:lnTo>
                  <a:lnTo>
                    <a:pt x="281176" y="109865"/>
                  </a:lnTo>
                  <a:lnTo>
                    <a:pt x="288526" y="167106"/>
                  </a:lnTo>
                  <a:lnTo>
                    <a:pt x="286858" y="228498"/>
                  </a:lnTo>
                  <a:lnTo>
                    <a:pt x="275657" y="264032"/>
                  </a:lnTo>
                  <a:lnTo>
                    <a:pt x="250911" y="301890"/>
                  </a:lnTo>
                  <a:lnTo>
                    <a:pt x="203956" y="346201"/>
                  </a:lnTo>
                  <a:lnTo>
                    <a:pt x="173884" y="361817"/>
                  </a:lnTo>
                  <a:lnTo>
                    <a:pt x="116641" y="369169"/>
                  </a:lnTo>
                  <a:lnTo>
                    <a:pt x="65299" y="370621"/>
                  </a:lnTo>
                  <a:lnTo>
                    <a:pt x="37651" y="370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52849" y="4316684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63378" y="4211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137077" y="4274570"/>
              <a:ext cx="136872" cy="175243"/>
            </a:xfrm>
            <a:custGeom>
              <a:avLst/>
              <a:gdLst/>
              <a:ahLst/>
              <a:cxnLst/>
              <a:rect l="0" t="0" r="0" b="0"/>
              <a:pathLst>
                <a:path w="136872" h="175243">
                  <a:moveTo>
                    <a:pt x="0" y="0"/>
                  </a:moveTo>
                  <a:lnTo>
                    <a:pt x="17959" y="61110"/>
                  </a:lnTo>
                  <a:lnTo>
                    <a:pt x="35149" y="115542"/>
                  </a:lnTo>
                  <a:lnTo>
                    <a:pt x="50314" y="156704"/>
                  </a:lnTo>
                  <a:lnTo>
                    <a:pt x="61746" y="173371"/>
                  </a:lnTo>
                  <a:lnTo>
                    <a:pt x="66901" y="175242"/>
                  </a:lnTo>
                  <a:lnTo>
                    <a:pt x="71507" y="172980"/>
                  </a:lnTo>
                  <a:lnTo>
                    <a:pt x="75747" y="167962"/>
                  </a:lnTo>
                  <a:lnTo>
                    <a:pt x="98138" y="105780"/>
                  </a:lnTo>
                  <a:lnTo>
                    <a:pt x="115797" y="5270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16062" y="4400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68441" y="4042943"/>
              <a:ext cx="203156" cy="327042"/>
            </a:xfrm>
            <a:custGeom>
              <a:avLst/>
              <a:gdLst/>
              <a:ahLst/>
              <a:cxnLst/>
              <a:rect l="0" t="0" r="0" b="0"/>
              <a:pathLst>
                <a:path w="203156" h="327042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16252" y="193307"/>
                  </a:lnTo>
                  <a:lnTo>
                    <a:pt x="27366" y="252046"/>
                  </a:lnTo>
                  <a:lnTo>
                    <a:pt x="35238" y="308710"/>
                  </a:lnTo>
                  <a:lnTo>
                    <a:pt x="34714" y="314601"/>
                  </a:lnTo>
                  <a:lnTo>
                    <a:pt x="33195" y="315019"/>
                  </a:lnTo>
                  <a:lnTo>
                    <a:pt x="31012" y="311788"/>
                  </a:lnTo>
                  <a:lnTo>
                    <a:pt x="31706" y="298840"/>
                  </a:lnTo>
                  <a:lnTo>
                    <a:pt x="37625" y="244594"/>
                  </a:lnTo>
                  <a:lnTo>
                    <a:pt x="51734" y="189834"/>
                  </a:lnTo>
                  <a:lnTo>
                    <a:pt x="67485" y="163612"/>
                  </a:lnTo>
                  <a:lnTo>
                    <a:pt x="83402" y="151485"/>
                  </a:lnTo>
                  <a:lnTo>
                    <a:pt x="92559" y="146613"/>
                  </a:lnTo>
                  <a:lnTo>
                    <a:pt x="115213" y="144320"/>
                  </a:lnTo>
                  <a:lnTo>
                    <a:pt x="162294" y="152380"/>
                  </a:lnTo>
                  <a:lnTo>
                    <a:pt x="170891" y="157738"/>
                  </a:lnTo>
                  <a:lnTo>
                    <a:pt x="183562" y="173051"/>
                  </a:lnTo>
                  <a:lnTo>
                    <a:pt x="197272" y="201402"/>
                  </a:lnTo>
                  <a:lnTo>
                    <a:pt x="203155" y="237619"/>
                  </a:lnTo>
                  <a:lnTo>
                    <a:pt x="198291" y="261196"/>
                  </a:lnTo>
                  <a:lnTo>
                    <a:pt x="176105" y="304928"/>
                  </a:lnTo>
                  <a:lnTo>
                    <a:pt x="159753" y="319967"/>
                  </a:lnTo>
                  <a:lnTo>
                    <a:pt x="150479" y="325615"/>
                  </a:lnTo>
                  <a:lnTo>
                    <a:pt x="140787" y="327041"/>
                  </a:lnTo>
                  <a:lnTo>
                    <a:pt x="120660" y="322386"/>
                  </a:lnTo>
                  <a:lnTo>
                    <a:pt x="6876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47772" y="4221927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15641" y="17981"/>
                  </a:lnTo>
                  <a:lnTo>
                    <a:pt x="44502" y="80420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47772" y="4190342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157927" y="0"/>
                  </a:moveTo>
                  <a:lnTo>
                    <a:pt x="129246" y="55044"/>
                  </a:lnTo>
                  <a:lnTo>
                    <a:pt x="107591" y="109572"/>
                  </a:lnTo>
                  <a:lnTo>
                    <a:pt x="91702" y="165143"/>
                  </a:lnTo>
                  <a:lnTo>
                    <a:pt x="68893" y="226726"/>
                  </a:lnTo>
                  <a:lnTo>
                    <a:pt x="44977" y="288977"/>
                  </a:lnTo>
                  <a:lnTo>
                    <a:pt x="24943" y="346674"/>
                  </a:lnTo>
                  <a:lnTo>
                    <a:pt x="10603" y="38316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00497" y="4179718"/>
              <a:ext cx="189514" cy="179081"/>
            </a:xfrm>
            <a:custGeom>
              <a:avLst/>
              <a:gdLst/>
              <a:ahLst/>
              <a:cxnLst/>
              <a:rect l="0" t="0" r="0" b="0"/>
              <a:pathLst>
                <a:path w="189514" h="179081">
                  <a:moveTo>
                    <a:pt x="0" y="52737"/>
                  </a:moveTo>
                  <a:lnTo>
                    <a:pt x="0" y="106882"/>
                  </a:lnTo>
                  <a:lnTo>
                    <a:pt x="5589" y="156240"/>
                  </a:lnTo>
                  <a:lnTo>
                    <a:pt x="6066" y="158004"/>
                  </a:lnTo>
                  <a:lnTo>
                    <a:pt x="1030" y="103804"/>
                  </a:lnTo>
                  <a:lnTo>
                    <a:pt x="5894" y="65918"/>
                  </a:lnTo>
                  <a:lnTo>
                    <a:pt x="20334" y="32467"/>
                  </a:lnTo>
                  <a:lnTo>
                    <a:pt x="45019" y="5917"/>
                  </a:lnTo>
                  <a:lnTo>
                    <a:pt x="55749" y="1637"/>
                  </a:lnTo>
                  <a:lnTo>
                    <a:pt x="80149" y="0"/>
                  </a:lnTo>
                  <a:lnTo>
                    <a:pt x="100353" y="6292"/>
                  </a:lnTo>
                  <a:lnTo>
                    <a:pt x="132387" y="29395"/>
                  </a:lnTo>
                  <a:lnTo>
                    <a:pt x="154129" y="55180"/>
                  </a:lnTo>
                  <a:lnTo>
                    <a:pt x="169800" y="90636"/>
                  </a:lnTo>
                  <a:lnTo>
                    <a:pt x="180894" y="152152"/>
                  </a:lnTo>
                  <a:lnTo>
                    <a:pt x="189513" y="179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11067" y="4155573"/>
              <a:ext cx="137554" cy="213754"/>
            </a:xfrm>
            <a:custGeom>
              <a:avLst/>
              <a:gdLst/>
              <a:ahLst/>
              <a:cxnLst/>
              <a:rect l="0" t="0" r="0" b="0"/>
              <a:pathLst>
                <a:path w="137554" h="213754">
                  <a:moveTo>
                    <a:pt x="0" y="118997"/>
                  </a:moveTo>
                  <a:lnTo>
                    <a:pt x="16768" y="107818"/>
                  </a:lnTo>
                  <a:lnTo>
                    <a:pt x="72326" y="93001"/>
                  </a:lnTo>
                  <a:lnTo>
                    <a:pt x="115542" y="68888"/>
                  </a:lnTo>
                  <a:lnTo>
                    <a:pt x="130511" y="52272"/>
                  </a:lnTo>
                  <a:lnTo>
                    <a:pt x="136140" y="42928"/>
                  </a:lnTo>
                  <a:lnTo>
                    <a:pt x="137553" y="34359"/>
                  </a:lnTo>
                  <a:lnTo>
                    <a:pt x="136156" y="26307"/>
                  </a:lnTo>
                  <a:lnTo>
                    <a:pt x="132885" y="18599"/>
                  </a:lnTo>
                  <a:lnTo>
                    <a:pt x="119891" y="6915"/>
                  </a:lnTo>
                  <a:lnTo>
                    <a:pt x="111513" y="2161"/>
                  </a:lnTo>
                  <a:lnTo>
                    <a:pt x="89726" y="0"/>
                  </a:lnTo>
                  <a:lnTo>
                    <a:pt x="66784" y="4108"/>
                  </a:lnTo>
                  <a:lnTo>
                    <a:pt x="48789" y="13732"/>
                  </a:lnTo>
                  <a:lnTo>
                    <a:pt x="36112" y="28929"/>
                  </a:lnTo>
                  <a:lnTo>
                    <a:pt x="27748" y="48551"/>
                  </a:lnTo>
                  <a:lnTo>
                    <a:pt x="22379" y="99275"/>
                  </a:lnTo>
                  <a:lnTo>
                    <a:pt x="24568" y="137330"/>
                  </a:lnTo>
                  <a:lnTo>
                    <a:pt x="30806" y="158730"/>
                  </a:lnTo>
                  <a:lnTo>
                    <a:pt x="41378" y="176040"/>
                  </a:lnTo>
                  <a:lnTo>
                    <a:pt x="60114" y="188413"/>
                  </a:lnTo>
                  <a:lnTo>
                    <a:pt x="79360" y="197812"/>
                  </a:lnTo>
                  <a:lnTo>
                    <a:pt x="94756" y="213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79523" y="4178586"/>
              <a:ext cx="176258" cy="378412"/>
            </a:xfrm>
            <a:custGeom>
              <a:avLst/>
              <a:gdLst/>
              <a:ahLst/>
              <a:cxnLst/>
              <a:rect l="0" t="0" r="0" b="0"/>
              <a:pathLst>
                <a:path w="176258" h="378412">
                  <a:moveTo>
                    <a:pt x="136870" y="85455"/>
                  </a:moveTo>
                  <a:lnTo>
                    <a:pt x="122216" y="26838"/>
                  </a:lnTo>
                  <a:lnTo>
                    <a:pt x="116572" y="17131"/>
                  </a:lnTo>
                  <a:lnTo>
                    <a:pt x="100943" y="3226"/>
                  </a:lnTo>
                  <a:lnTo>
                    <a:pt x="91862" y="220"/>
                  </a:lnTo>
                  <a:lnTo>
                    <a:pt x="72413" y="0"/>
                  </a:lnTo>
                  <a:lnTo>
                    <a:pt x="55190" y="6921"/>
                  </a:lnTo>
                  <a:lnTo>
                    <a:pt x="47322" y="12042"/>
                  </a:lnTo>
                  <a:lnTo>
                    <a:pt x="35460" y="30210"/>
                  </a:lnTo>
                  <a:lnTo>
                    <a:pt x="18313" y="74413"/>
                  </a:lnTo>
                  <a:lnTo>
                    <a:pt x="17108" y="95755"/>
                  </a:lnTo>
                  <a:lnTo>
                    <a:pt x="25866" y="138052"/>
                  </a:lnTo>
                  <a:lnTo>
                    <a:pt x="31282" y="146256"/>
                  </a:lnTo>
                  <a:lnTo>
                    <a:pt x="46658" y="158491"/>
                  </a:lnTo>
                  <a:lnTo>
                    <a:pt x="55672" y="159882"/>
                  </a:lnTo>
                  <a:lnTo>
                    <a:pt x="75046" y="155189"/>
                  </a:lnTo>
                  <a:lnTo>
                    <a:pt x="100095" y="139392"/>
                  </a:lnTo>
                  <a:lnTo>
                    <a:pt x="111947" y="123465"/>
                  </a:lnTo>
                  <a:lnTo>
                    <a:pt x="116745" y="114305"/>
                  </a:lnTo>
                  <a:lnTo>
                    <a:pt x="122284" y="110537"/>
                  </a:lnTo>
                  <a:lnTo>
                    <a:pt x="128316" y="110365"/>
                  </a:lnTo>
                  <a:lnTo>
                    <a:pt x="134677" y="112590"/>
                  </a:lnTo>
                  <a:lnTo>
                    <a:pt x="147984" y="127541"/>
                  </a:lnTo>
                  <a:lnTo>
                    <a:pt x="154808" y="138079"/>
                  </a:lnTo>
                  <a:lnTo>
                    <a:pt x="166930" y="195849"/>
                  </a:lnTo>
                  <a:lnTo>
                    <a:pt x="176257" y="256654"/>
                  </a:lnTo>
                  <a:lnTo>
                    <a:pt x="175057" y="301127"/>
                  </a:lnTo>
                  <a:lnTo>
                    <a:pt x="164171" y="347596"/>
                  </a:lnTo>
                  <a:lnTo>
                    <a:pt x="158580" y="356142"/>
                  </a:lnTo>
                  <a:lnTo>
                    <a:pt x="143010" y="368757"/>
                  </a:lnTo>
                  <a:lnTo>
                    <a:pt x="103335" y="376847"/>
                  </a:lnTo>
                  <a:lnTo>
                    <a:pt x="41036" y="378411"/>
                  </a:lnTo>
                  <a:lnTo>
                    <a:pt x="0" y="369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42735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50257" y="4100562"/>
              <a:ext cx="147281" cy="528233"/>
            </a:xfrm>
            <a:custGeom>
              <a:avLst/>
              <a:gdLst/>
              <a:ahLst/>
              <a:cxnLst/>
              <a:rect l="0" t="0" r="0" b="0"/>
              <a:pathLst>
                <a:path w="147281" h="528233">
                  <a:moveTo>
                    <a:pt x="8333" y="237179"/>
                  </a:moveTo>
                  <a:lnTo>
                    <a:pt x="0" y="274656"/>
                  </a:lnTo>
                  <a:lnTo>
                    <a:pt x="1575" y="309504"/>
                  </a:lnTo>
                  <a:lnTo>
                    <a:pt x="6998" y="369488"/>
                  </a:lnTo>
                  <a:lnTo>
                    <a:pt x="7938" y="422871"/>
                  </a:lnTo>
                  <a:lnTo>
                    <a:pt x="13805" y="475732"/>
                  </a:lnTo>
                  <a:lnTo>
                    <a:pt x="17863" y="528232"/>
                  </a:lnTo>
                  <a:lnTo>
                    <a:pt x="18196" y="527141"/>
                  </a:lnTo>
                  <a:lnTo>
                    <a:pt x="18774" y="478264"/>
                  </a:lnTo>
                  <a:lnTo>
                    <a:pt x="17666" y="431314"/>
                  </a:lnTo>
                  <a:lnTo>
                    <a:pt x="13643" y="369286"/>
                  </a:lnTo>
                  <a:lnTo>
                    <a:pt x="15372" y="345026"/>
                  </a:lnTo>
                  <a:lnTo>
                    <a:pt x="10070" y="294617"/>
                  </a:lnTo>
                  <a:lnTo>
                    <a:pt x="8848" y="242889"/>
                  </a:lnTo>
                  <a:lnTo>
                    <a:pt x="8486" y="186228"/>
                  </a:lnTo>
                  <a:lnTo>
                    <a:pt x="8379" y="135515"/>
                  </a:lnTo>
                  <a:lnTo>
                    <a:pt x="8342" y="76457"/>
                  </a:lnTo>
                  <a:lnTo>
                    <a:pt x="13925" y="39429"/>
                  </a:lnTo>
                  <a:lnTo>
                    <a:pt x="28578" y="11820"/>
                  </a:lnTo>
                  <a:lnTo>
                    <a:pt x="37037" y="6221"/>
                  </a:lnTo>
                  <a:lnTo>
                    <a:pt x="58915" y="0"/>
                  </a:lnTo>
                  <a:lnTo>
                    <a:pt x="68961" y="681"/>
                  </a:lnTo>
                  <a:lnTo>
                    <a:pt x="86361" y="7676"/>
                  </a:lnTo>
                  <a:lnTo>
                    <a:pt x="109312" y="24769"/>
                  </a:lnTo>
                  <a:lnTo>
                    <a:pt x="136858" y="59910"/>
                  </a:lnTo>
                  <a:lnTo>
                    <a:pt x="146564" y="80014"/>
                  </a:lnTo>
                  <a:lnTo>
                    <a:pt x="147280" y="90288"/>
                  </a:lnTo>
                  <a:lnTo>
                    <a:pt x="141837" y="111063"/>
                  </a:lnTo>
                  <a:lnTo>
                    <a:pt x="128500" y="128874"/>
                  </a:lnTo>
                  <a:lnTo>
                    <a:pt x="81219" y="165421"/>
                  </a:lnTo>
                  <a:lnTo>
                    <a:pt x="39919" y="184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51999" y="4100077"/>
              <a:ext cx="125581" cy="180215"/>
            </a:xfrm>
            <a:custGeom>
              <a:avLst/>
              <a:gdLst/>
              <a:ahLst/>
              <a:cxnLst/>
              <a:rect l="0" t="0" r="0" b="0"/>
              <a:pathLst>
                <a:path w="125581" h="180215">
                  <a:moveTo>
                    <a:pt x="69804" y="27094"/>
                  </a:moveTo>
                  <a:lnTo>
                    <a:pt x="64215" y="4737"/>
                  </a:lnTo>
                  <a:lnTo>
                    <a:pt x="60228" y="491"/>
                  </a:lnTo>
                  <a:lnTo>
                    <a:pt x="55231" y="0"/>
                  </a:lnTo>
                  <a:lnTo>
                    <a:pt x="43440" y="5693"/>
                  </a:lnTo>
                  <a:lnTo>
                    <a:pt x="23648" y="23222"/>
                  </a:lnTo>
                  <a:lnTo>
                    <a:pt x="9906" y="40581"/>
                  </a:lnTo>
                  <a:lnTo>
                    <a:pt x="2238" y="63114"/>
                  </a:lnTo>
                  <a:lnTo>
                    <a:pt x="0" y="87556"/>
                  </a:lnTo>
                  <a:lnTo>
                    <a:pt x="11118" y="142550"/>
                  </a:lnTo>
                  <a:lnTo>
                    <a:pt x="26549" y="168798"/>
                  </a:lnTo>
                  <a:lnTo>
                    <a:pt x="35118" y="174205"/>
                  </a:lnTo>
                  <a:lnTo>
                    <a:pt x="57117" y="180214"/>
                  </a:lnTo>
                  <a:lnTo>
                    <a:pt x="67195" y="179477"/>
                  </a:lnTo>
                  <a:lnTo>
                    <a:pt x="84632" y="172419"/>
                  </a:lnTo>
                  <a:lnTo>
                    <a:pt x="107603" y="155291"/>
                  </a:lnTo>
                  <a:lnTo>
                    <a:pt x="118969" y="135933"/>
                  </a:lnTo>
                  <a:lnTo>
                    <a:pt x="125580" y="112901"/>
                  </a:lnTo>
                  <a:lnTo>
                    <a:pt x="123090" y="53298"/>
                  </a:lnTo>
                  <a:lnTo>
                    <a:pt x="116493" y="32501"/>
                  </a:lnTo>
                  <a:lnTo>
                    <a:pt x="101389" y="6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27088" y="4042943"/>
              <a:ext cx="255416" cy="180740"/>
            </a:xfrm>
            <a:custGeom>
              <a:avLst/>
              <a:gdLst/>
              <a:ahLst/>
              <a:cxnLst/>
              <a:rect l="0" t="0" r="0" b="0"/>
              <a:pathLst>
                <a:path w="255416" h="180740">
                  <a:moveTo>
                    <a:pt x="0" y="42114"/>
                  </a:moveTo>
                  <a:lnTo>
                    <a:pt x="8333" y="96258"/>
                  </a:lnTo>
                  <a:lnTo>
                    <a:pt x="11892" y="122330"/>
                  </a:lnTo>
                  <a:lnTo>
                    <a:pt x="27050" y="155568"/>
                  </a:lnTo>
                  <a:lnTo>
                    <a:pt x="39708" y="172866"/>
                  </a:lnTo>
                  <a:lnTo>
                    <a:pt x="47529" y="176075"/>
                  </a:lnTo>
                  <a:lnTo>
                    <a:pt x="56252" y="175875"/>
                  </a:lnTo>
                  <a:lnTo>
                    <a:pt x="65577" y="173402"/>
                  </a:lnTo>
                  <a:lnTo>
                    <a:pt x="72964" y="168244"/>
                  </a:lnTo>
                  <a:lnTo>
                    <a:pt x="84291" y="153153"/>
                  </a:lnTo>
                  <a:lnTo>
                    <a:pt x="108492" y="94337"/>
                  </a:lnTo>
                  <a:lnTo>
                    <a:pt x="112102" y="93307"/>
                  </a:lnTo>
                  <a:lnTo>
                    <a:pt x="115679" y="98469"/>
                  </a:lnTo>
                  <a:lnTo>
                    <a:pt x="139978" y="155134"/>
                  </a:lnTo>
                  <a:lnTo>
                    <a:pt x="153459" y="169554"/>
                  </a:lnTo>
                  <a:lnTo>
                    <a:pt x="171149" y="179862"/>
                  </a:lnTo>
                  <a:lnTo>
                    <a:pt x="180780" y="180739"/>
                  </a:lnTo>
                  <a:lnTo>
                    <a:pt x="200839" y="175475"/>
                  </a:lnTo>
                  <a:lnTo>
                    <a:pt x="226274" y="159357"/>
                  </a:lnTo>
                  <a:lnTo>
                    <a:pt x="238216" y="143355"/>
                  </a:lnTo>
                  <a:lnTo>
                    <a:pt x="255415" y="98897"/>
                  </a:lnTo>
                  <a:lnTo>
                    <a:pt x="255313" y="5321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58350" y="4024818"/>
              <a:ext cx="142567" cy="183819"/>
            </a:xfrm>
            <a:custGeom>
              <a:avLst/>
              <a:gdLst/>
              <a:ahLst/>
              <a:cxnLst/>
              <a:rect l="0" t="0" r="0" b="0"/>
              <a:pathLst>
                <a:path w="142567" h="183819">
                  <a:moveTo>
                    <a:pt x="16179" y="102353"/>
                  </a:moveTo>
                  <a:lnTo>
                    <a:pt x="74795" y="102353"/>
                  </a:lnTo>
                  <a:lnTo>
                    <a:pt x="109586" y="96764"/>
                  </a:lnTo>
                  <a:lnTo>
                    <a:pt x="136531" y="82109"/>
                  </a:lnTo>
                  <a:lnTo>
                    <a:pt x="140868" y="73649"/>
                  </a:lnTo>
                  <a:lnTo>
                    <a:pt x="142566" y="51771"/>
                  </a:lnTo>
                  <a:lnTo>
                    <a:pt x="136302" y="32688"/>
                  </a:lnTo>
                  <a:lnTo>
                    <a:pt x="131355" y="24324"/>
                  </a:lnTo>
                  <a:lnTo>
                    <a:pt x="116501" y="11911"/>
                  </a:lnTo>
                  <a:lnTo>
                    <a:pt x="97031" y="3665"/>
                  </a:lnTo>
                  <a:lnTo>
                    <a:pt x="72780" y="0"/>
                  </a:lnTo>
                  <a:lnTo>
                    <a:pt x="49524" y="4610"/>
                  </a:lnTo>
                  <a:lnTo>
                    <a:pt x="38409" y="9115"/>
                  </a:lnTo>
                  <a:lnTo>
                    <a:pt x="19820" y="26599"/>
                  </a:lnTo>
                  <a:lnTo>
                    <a:pt x="6098" y="49967"/>
                  </a:lnTo>
                  <a:lnTo>
                    <a:pt x="0" y="75951"/>
                  </a:lnTo>
                  <a:lnTo>
                    <a:pt x="2156" y="111298"/>
                  </a:lnTo>
                  <a:lnTo>
                    <a:pt x="10336" y="130115"/>
                  </a:lnTo>
                  <a:lnTo>
                    <a:pt x="34652" y="161259"/>
                  </a:lnTo>
                  <a:lnTo>
                    <a:pt x="60647" y="177258"/>
                  </a:lnTo>
                  <a:lnTo>
                    <a:pt x="96165" y="183818"/>
                  </a:lnTo>
                  <a:lnTo>
                    <a:pt x="113339" y="182234"/>
                  </a:lnTo>
                  <a:lnTo>
                    <a:pt x="131992" y="176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85098" y="4021886"/>
              <a:ext cx="136872" cy="202363"/>
            </a:xfrm>
            <a:custGeom>
              <a:avLst/>
              <a:gdLst/>
              <a:ahLst/>
              <a:cxnLst/>
              <a:rect l="0" t="0" r="0" b="0"/>
              <a:pathLst>
                <a:path w="136872" h="202363">
                  <a:moveTo>
                    <a:pt x="0" y="94756"/>
                  </a:moveTo>
                  <a:lnTo>
                    <a:pt x="11454" y="148900"/>
                  </a:lnTo>
                  <a:lnTo>
                    <a:pt x="24451" y="186838"/>
                  </a:lnTo>
                  <a:lnTo>
                    <a:pt x="30339" y="198258"/>
                  </a:lnTo>
                  <a:lnTo>
                    <a:pt x="35434" y="202362"/>
                  </a:lnTo>
                  <a:lnTo>
                    <a:pt x="40001" y="201588"/>
                  </a:lnTo>
                  <a:lnTo>
                    <a:pt x="44215" y="197563"/>
                  </a:lnTo>
                  <a:lnTo>
                    <a:pt x="45854" y="191370"/>
                  </a:lnTo>
                  <a:lnTo>
                    <a:pt x="42573" y="165886"/>
                  </a:lnTo>
                  <a:lnTo>
                    <a:pt x="33264" y="104297"/>
                  </a:lnTo>
                  <a:lnTo>
                    <a:pt x="37672" y="60408"/>
                  </a:lnTo>
                  <a:lnTo>
                    <a:pt x="49499" y="38156"/>
                  </a:lnTo>
                  <a:lnTo>
                    <a:pt x="67623" y="21638"/>
                  </a:lnTo>
                  <a:lnTo>
                    <a:pt x="101795" y="69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72679" y="4106114"/>
              <a:ext cx="147231" cy="191155"/>
            </a:xfrm>
            <a:custGeom>
              <a:avLst/>
              <a:gdLst/>
              <a:ahLst/>
              <a:cxnLst/>
              <a:rect l="0" t="0" r="0" b="0"/>
              <a:pathLst>
                <a:path w="147231" h="191155">
                  <a:moveTo>
                    <a:pt x="70430" y="31585"/>
                  </a:moveTo>
                  <a:lnTo>
                    <a:pt x="26467" y="51829"/>
                  </a:lnTo>
                  <a:lnTo>
                    <a:pt x="12676" y="67488"/>
                  </a:lnTo>
                  <a:lnTo>
                    <a:pt x="3817" y="87317"/>
                  </a:lnTo>
                  <a:lnTo>
                    <a:pt x="0" y="123618"/>
                  </a:lnTo>
                  <a:lnTo>
                    <a:pt x="3253" y="146188"/>
                  </a:lnTo>
                  <a:lnTo>
                    <a:pt x="11717" y="164798"/>
                  </a:lnTo>
                  <a:lnTo>
                    <a:pt x="17250" y="173036"/>
                  </a:lnTo>
                  <a:lnTo>
                    <a:pt x="32756" y="185309"/>
                  </a:lnTo>
                  <a:lnTo>
                    <a:pt x="41805" y="190220"/>
                  </a:lnTo>
                  <a:lnTo>
                    <a:pt x="51346" y="191154"/>
                  </a:lnTo>
                  <a:lnTo>
                    <a:pt x="102275" y="175460"/>
                  </a:lnTo>
                  <a:lnTo>
                    <a:pt x="120068" y="162210"/>
                  </a:lnTo>
                  <a:lnTo>
                    <a:pt x="134605" y="144623"/>
                  </a:lnTo>
                  <a:lnTo>
                    <a:pt x="144965" y="125108"/>
                  </a:lnTo>
                  <a:lnTo>
                    <a:pt x="147230" y="104736"/>
                  </a:lnTo>
                  <a:lnTo>
                    <a:pt x="139152" y="57473"/>
                  </a:lnTo>
                  <a:lnTo>
                    <a:pt x="124067" y="28077"/>
                  </a:lnTo>
                  <a:lnTo>
                    <a:pt x="1020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71097" y="3934778"/>
              <a:ext cx="93111" cy="371378"/>
            </a:xfrm>
            <a:custGeom>
              <a:avLst/>
              <a:gdLst/>
              <a:ahLst/>
              <a:cxnLst/>
              <a:rect l="0" t="0" r="0" b="0"/>
              <a:pathLst>
                <a:path w="93111" h="371378">
                  <a:moveTo>
                    <a:pt x="72053" y="371377"/>
                  </a:moveTo>
                  <a:lnTo>
                    <a:pt x="57399" y="312760"/>
                  </a:lnTo>
                  <a:lnTo>
                    <a:pt x="43856" y="259756"/>
                  </a:lnTo>
                  <a:lnTo>
                    <a:pt x="26414" y="197884"/>
                  </a:lnTo>
                  <a:lnTo>
                    <a:pt x="12000" y="137354"/>
                  </a:lnTo>
                  <a:lnTo>
                    <a:pt x="2057" y="76480"/>
                  </a:lnTo>
                  <a:lnTo>
                    <a:pt x="0" y="50409"/>
                  </a:lnTo>
                  <a:lnTo>
                    <a:pt x="5324" y="29463"/>
                  </a:lnTo>
                  <a:lnTo>
                    <a:pt x="10020" y="20602"/>
                  </a:lnTo>
                  <a:lnTo>
                    <a:pt x="27715" y="7637"/>
                  </a:lnTo>
                  <a:lnTo>
                    <a:pt x="38985" y="2542"/>
                  </a:lnTo>
                  <a:lnTo>
                    <a:pt x="60866" y="0"/>
                  </a:lnTo>
                  <a:lnTo>
                    <a:pt x="93110" y="2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69450" y="407452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06404" y="4011357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8" y="163655"/>
                  </a:lnTo>
                  <a:lnTo>
                    <a:pt x="20962" y="213567"/>
                  </a:lnTo>
                  <a:lnTo>
                    <a:pt x="32260" y="26670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43233" y="4148661"/>
              <a:ext cx="189514" cy="31153"/>
            </a:xfrm>
            <a:custGeom>
              <a:avLst/>
              <a:gdLst/>
              <a:ahLst/>
              <a:cxnLst/>
              <a:rect l="0" t="0" r="0" b="0"/>
              <a:pathLst>
                <a:path w="189514" h="31153">
                  <a:moveTo>
                    <a:pt x="189513" y="10095"/>
                  </a:moveTo>
                  <a:lnTo>
                    <a:pt x="152035" y="1762"/>
                  </a:lnTo>
                  <a:lnTo>
                    <a:pt x="100612" y="0"/>
                  </a:lnTo>
                  <a:lnTo>
                    <a:pt x="64906" y="5285"/>
                  </a:lnTo>
                  <a:lnTo>
                    <a:pt x="16996" y="26128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01161" y="4134355"/>
              <a:ext cx="148057" cy="150744"/>
            </a:xfrm>
            <a:custGeom>
              <a:avLst/>
              <a:gdLst/>
              <a:ahLst/>
              <a:cxnLst/>
              <a:rect l="0" t="0" r="0" b="0"/>
              <a:pathLst>
                <a:path w="148057" h="150744">
                  <a:moveTo>
                    <a:pt x="0" y="77044"/>
                  </a:moveTo>
                  <a:lnTo>
                    <a:pt x="58617" y="77044"/>
                  </a:lnTo>
                  <a:lnTo>
                    <a:pt x="115214" y="82257"/>
                  </a:lnTo>
                  <a:lnTo>
                    <a:pt x="125942" y="80519"/>
                  </a:lnTo>
                  <a:lnTo>
                    <a:pt x="134264" y="75851"/>
                  </a:lnTo>
                  <a:lnTo>
                    <a:pt x="146630" y="61306"/>
                  </a:lnTo>
                  <a:lnTo>
                    <a:pt x="148056" y="53683"/>
                  </a:lnTo>
                  <a:lnTo>
                    <a:pt x="146667" y="46262"/>
                  </a:lnTo>
                  <a:lnTo>
                    <a:pt x="133534" y="24639"/>
                  </a:lnTo>
                  <a:lnTo>
                    <a:pt x="120180" y="11639"/>
                  </a:lnTo>
                  <a:lnTo>
                    <a:pt x="102546" y="1962"/>
                  </a:lnTo>
                  <a:lnTo>
                    <a:pt x="83011" y="0"/>
                  </a:lnTo>
                  <a:lnTo>
                    <a:pt x="63800" y="4198"/>
                  </a:lnTo>
                  <a:lnTo>
                    <a:pt x="47463" y="13862"/>
                  </a:lnTo>
                  <a:lnTo>
                    <a:pt x="35523" y="29076"/>
                  </a:lnTo>
                  <a:lnTo>
                    <a:pt x="27486" y="48706"/>
                  </a:lnTo>
                  <a:lnTo>
                    <a:pt x="23914" y="73028"/>
                  </a:lnTo>
                  <a:lnTo>
                    <a:pt x="28565" y="93196"/>
                  </a:lnTo>
                  <a:lnTo>
                    <a:pt x="39602" y="109959"/>
                  </a:lnTo>
                  <a:lnTo>
                    <a:pt x="65546" y="131380"/>
                  </a:lnTo>
                  <a:lnTo>
                    <a:pt x="99515" y="146572"/>
                  </a:lnTo>
                  <a:lnTo>
                    <a:pt x="115813" y="150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832788" y="4126855"/>
              <a:ext cx="115814" cy="149445"/>
            </a:xfrm>
            <a:custGeom>
              <a:avLst/>
              <a:gdLst/>
              <a:ahLst/>
              <a:cxnLst/>
              <a:rect l="0" t="0" r="0" b="0"/>
              <a:pathLst>
                <a:path w="115814" h="149445">
                  <a:moveTo>
                    <a:pt x="0" y="63487"/>
                  </a:moveTo>
                  <a:lnTo>
                    <a:pt x="8333" y="100965"/>
                  </a:lnTo>
                  <a:lnTo>
                    <a:pt x="11892" y="124597"/>
                  </a:lnTo>
                  <a:lnTo>
                    <a:pt x="22370" y="149444"/>
                  </a:lnTo>
                  <a:lnTo>
                    <a:pt x="13907" y="129640"/>
                  </a:lnTo>
                  <a:lnTo>
                    <a:pt x="3093" y="74257"/>
                  </a:lnTo>
                  <a:lnTo>
                    <a:pt x="4036" y="35093"/>
                  </a:lnTo>
                  <a:lnTo>
                    <a:pt x="6200" y="23500"/>
                  </a:lnTo>
                  <a:lnTo>
                    <a:pt x="11152" y="14602"/>
                  </a:lnTo>
                  <a:lnTo>
                    <a:pt x="26014" y="1596"/>
                  </a:lnTo>
                  <a:lnTo>
                    <a:pt x="33720" y="0"/>
                  </a:lnTo>
                  <a:lnTo>
                    <a:pt x="41197" y="1275"/>
                  </a:lnTo>
                  <a:lnTo>
                    <a:pt x="55744" y="8931"/>
                  </a:lnTo>
                  <a:lnTo>
                    <a:pt x="70009" y="20132"/>
                  </a:lnTo>
                  <a:lnTo>
                    <a:pt x="103222" y="74831"/>
                  </a:lnTo>
                  <a:lnTo>
                    <a:pt x="115813" y="116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64415" y="4009948"/>
              <a:ext cx="484400" cy="222508"/>
            </a:xfrm>
            <a:custGeom>
              <a:avLst/>
              <a:gdLst/>
              <a:ahLst/>
              <a:cxnLst/>
              <a:rect l="0" t="0" r="0" b="0"/>
              <a:pathLst>
                <a:path w="484400" h="222508">
                  <a:moveTo>
                    <a:pt x="0" y="138280"/>
                  </a:moveTo>
                  <a:lnTo>
                    <a:pt x="57264" y="138280"/>
                  </a:lnTo>
                  <a:lnTo>
                    <a:pt x="118156" y="132690"/>
                  </a:lnTo>
                  <a:lnTo>
                    <a:pt x="166680" y="129215"/>
                  </a:lnTo>
                  <a:lnTo>
                    <a:pt x="227073" y="126871"/>
                  </a:lnTo>
                  <a:lnTo>
                    <a:pt x="284063" y="119475"/>
                  </a:lnTo>
                  <a:lnTo>
                    <a:pt x="340380" y="117668"/>
                  </a:lnTo>
                  <a:lnTo>
                    <a:pt x="395395" y="116141"/>
                  </a:lnTo>
                  <a:lnTo>
                    <a:pt x="452108" y="102580"/>
                  </a:lnTo>
                  <a:lnTo>
                    <a:pt x="458163" y="96933"/>
                  </a:lnTo>
                  <a:lnTo>
                    <a:pt x="461030" y="89658"/>
                  </a:lnTo>
                  <a:lnTo>
                    <a:pt x="461771" y="81299"/>
                  </a:lnTo>
                  <a:lnTo>
                    <a:pt x="458755" y="73386"/>
                  </a:lnTo>
                  <a:lnTo>
                    <a:pt x="437745" y="51071"/>
                  </a:lnTo>
                  <a:lnTo>
                    <a:pt x="378634" y="9645"/>
                  </a:lnTo>
                  <a:lnTo>
                    <a:pt x="357794" y="0"/>
                  </a:lnTo>
                  <a:lnTo>
                    <a:pt x="352003" y="470"/>
                  </a:lnTo>
                  <a:lnTo>
                    <a:pt x="349312" y="4292"/>
                  </a:lnTo>
                  <a:lnTo>
                    <a:pt x="348688" y="10350"/>
                  </a:lnTo>
                  <a:lnTo>
                    <a:pt x="351782" y="15559"/>
                  </a:lnTo>
                  <a:lnTo>
                    <a:pt x="395322" y="46951"/>
                  </a:lnTo>
                  <a:lnTo>
                    <a:pt x="451867" y="67617"/>
                  </a:lnTo>
                  <a:lnTo>
                    <a:pt x="478467" y="84067"/>
                  </a:lnTo>
                  <a:lnTo>
                    <a:pt x="482754" y="91610"/>
                  </a:lnTo>
                  <a:lnTo>
                    <a:pt x="484399" y="109349"/>
                  </a:lnTo>
                  <a:lnTo>
                    <a:pt x="473159" y="139066"/>
                  </a:lnTo>
                  <a:lnTo>
                    <a:pt x="434815" y="201520"/>
                  </a:lnTo>
                  <a:lnTo>
                    <a:pt x="421139" y="222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98319" y="4092218"/>
              <a:ext cx="261019" cy="174723"/>
            </a:xfrm>
            <a:custGeom>
              <a:avLst/>
              <a:gdLst/>
              <a:ahLst/>
              <a:cxnLst/>
              <a:rect l="0" t="0" r="0" b="0"/>
              <a:pathLst>
                <a:path w="261019" h="174723">
                  <a:moveTo>
                    <a:pt x="8334" y="87595"/>
                  </a:moveTo>
                  <a:lnTo>
                    <a:pt x="0" y="125073"/>
                  </a:lnTo>
                  <a:lnTo>
                    <a:pt x="1575" y="159921"/>
                  </a:lnTo>
                  <a:lnTo>
                    <a:pt x="3828" y="170907"/>
                  </a:lnTo>
                  <a:lnTo>
                    <a:pt x="6500" y="174722"/>
                  </a:lnTo>
                  <a:lnTo>
                    <a:pt x="9451" y="173756"/>
                  </a:lnTo>
                  <a:lnTo>
                    <a:pt x="12588" y="169602"/>
                  </a:lnTo>
                  <a:lnTo>
                    <a:pt x="22593" y="141399"/>
                  </a:lnTo>
                  <a:lnTo>
                    <a:pt x="31615" y="79415"/>
                  </a:lnTo>
                  <a:lnTo>
                    <a:pt x="43868" y="35416"/>
                  </a:lnTo>
                  <a:lnTo>
                    <a:pt x="49571" y="27073"/>
                  </a:lnTo>
                  <a:lnTo>
                    <a:pt x="65266" y="14683"/>
                  </a:lnTo>
                  <a:lnTo>
                    <a:pt x="74365" y="13251"/>
                  </a:lnTo>
                  <a:lnTo>
                    <a:pt x="93833" y="17898"/>
                  </a:lnTo>
                  <a:lnTo>
                    <a:pt x="111064" y="30883"/>
                  </a:lnTo>
                  <a:lnTo>
                    <a:pt x="118935" y="39258"/>
                  </a:lnTo>
                  <a:lnTo>
                    <a:pt x="123012" y="48352"/>
                  </a:lnTo>
                  <a:lnTo>
                    <a:pt x="124331" y="69728"/>
                  </a:lnTo>
                  <a:lnTo>
                    <a:pt x="124229" y="59377"/>
                  </a:lnTo>
                  <a:lnTo>
                    <a:pt x="130423" y="45418"/>
                  </a:lnTo>
                  <a:lnTo>
                    <a:pt x="153462" y="17393"/>
                  </a:lnTo>
                  <a:lnTo>
                    <a:pt x="179236" y="1934"/>
                  </a:lnTo>
                  <a:lnTo>
                    <a:pt x="198934" y="0"/>
                  </a:lnTo>
                  <a:lnTo>
                    <a:pt x="209100" y="1123"/>
                  </a:lnTo>
                  <a:lnTo>
                    <a:pt x="226635" y="11728"/>
                  </a:lnTo>
                  <a:lnTo>
                    <a:pt x="241057" y="28140"/>
                  </a:lnTo>
                  <a:lnTo>
                    <a:pt x="251366" y="47133"/>
                  </a:lnTo>
                  <a:lnTo>
                    <a:pt x="259112" y="103563"/>
                  </a:lnTo>
                  <a:lnTo>
                    <a:pt x="261018" y="161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02689" y="4116642"/>
              <a:ext cx="101002" cy="189518"/>
            </a:xfrm>
            <a:custGeom>
              <a:avLst/>
              <a:gdLst/>
              <a:ahLst/>
              <a:cxnLst/>
              <a:rect l="0" t="0" r="0" b="0"/>
              <a:pathLst>
                <a:path w="101002" h="189518">
                  <a:moveTo>
                    <a:pt x="72461" y="0"/>
                  </a:moveTo>
                  <a:lnTo>
                    <a:pt x="48414" y="9575"/>
                  </a:lnTo>
                  <a:lnTo>
                    <a:pt x="26991" y="27534"/>
                  </a:lnTo>
                  <a:lnTo>
                    <a:pt x="12868" y="44993"/>
                  </a:lnTo>
                  <a:lnTo>
                    <a:pt x="5031" y="67570"/>
                  </a:lnTo>
                  <a:lnTo>
                    <a:pt x="0" y="120192"/>
                  </a:lnTo>
                  <a:lnTo>
                    <a:pt x="5551" y="144666"/>
                  </a:lnTo>
                  <a:lnTo>
                    <a:pt x="21830" y="175055"/>
                  </a:lnTo>
                  <a:lnTo>
                    <a:pt x="28178" y="183384"/>
                  </a:lnTo>
                  <a:lnTo>
                    <a:pt x="35920" y="187767"/>
                  </a:lnTo>
                  <a:lnTo>
                    <a:pt x="53881" y="189517"/>
                  </a:lnTo>
                  <a:lnTo>
                    <a:pt x="70442" y="183276"/>
                  </a:lnTo>
                  <a:lnTo>
                    <a:pt x="78134" y="178336"/>
                  </a:lnTo>
                  <a:lnTo>
                    <a:pt x="89800" y="163488"/>
                  </a:lnTo>
                  <a:lnTo>
                    <a:pt x="97715" y="144021"/>
                  </a:lnTo>
                  <a:lnTo>
                    <a:pt x="101001" y="107924"/>
                  </a:lnTo>
                  <a:lnTo>
                    <a:pt x="97623" y="85401"/>
                  </a:lnTo>
                  <a:lnTo>
                    <a:pt x="89103" y="66812"/>
                  </a:lnTo>
                  <a:lnTo>
                    <a:pt x="77392" y="46312"/>
                  </a:lnTo>
                  <a:lnTo>
                    <a:pt x="7246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38321" y="4074528"/>
              <a:ext cx="136872" cy="204873"/>
            </a:xfrm>
            <a:custGeom>
              <a:avLst/>
              <a:gdLst/>
              <a:ahLst/>
              <a:cxnLst/>
              <a:rect l="0" t="0" r="0" b="0"/>
              <a:pathLst>
                <a:path w="136872" h="204873">
                  <a:moveTo>
                    <a:pt x="0" y="52643"/>
                  </a:moveTo>
                  <a:lnTo>
                    <a:pt x="17958" y="106518"/>
                  </a:lnTo>
                  <a:lnTo>
                    <a:pt x="40739" y="163679"/>
                  </a:lnTo>
                  <a:lnTo>
                    <a:pt x="54705" y="198626"/>
                  </a:lnTo>
                  <a:lnTo>
                    <a:pt x="59866" y="203777"/>
                  </a:lnTo>
                  <a:lnTo>
                    <a:pt x="65647" y="204872"/>
                  </a:lnTo>
                  <a:lnTo>
                    <a:pt x="71841" y="203262"/>
                  </a:lnTo>
                  <a:lnTo>
                    <a:pt x="77140" y="198679"/>
                  </a:lnTo>
                  <a:lnTo>
                    <a:pt x="86147" y="184228"/>
                  </a:lnTo>
                  <a:lnTo>
                    <a:pt x="105076" y="124722"/>
                  </a:lnTo>
                  <a:lnTo>
                    <a:pt x="119281" y="69870"/>
                  </a:lnTo>
                  <a:lnTo>
                    <a:pt x="133746" y="1765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21546" y="4092993"/>
              <a:ext cx="140839" cy="181578"/>
            </a:xfrm>
            <a:custGeom>
              <a:avLst/>
              <a:gdLst/>
              <a:ahLst/>
              <a:cxnLst/>
              <a:rect l="0" t="0" r="0" b="0"/>
              <a:pathLst>
                <a:path w="140839" h="181578">
                  <a:moveTo>
                    <a:pt x="6288" y="107877"/>
                  </a:moveTo>
                  <a:lnTo>
                    <a:pt x="43766" y="99544"/>
                  </a:lnTo>
                  <a:lnTo>
                    <a:pt x="66229" y="95985"/>
                  </a:lnTo>
                  <a:lnTo>
                    <a:pt x="121726" y="67584"/>
                  </a:lnTo>
                  <a:lnTo>
                    <a:pt x="137922" y="51364"/>
                  </a:lnTo>
                  <a:lnTo>
                    <a:pt x="140838" y="42126"/>
                  </a:lnTo>
                  <a:lnTo>
                    <a:pt x="137838" y="22503"/>
                  </a:lnTo>
                  <a:lnTo>
                    <a:pt x="132592" y="14696"/>
                  </a:lnTo>
                  <a:lnTo>
                    <a:pt x="117406" y="2902"/>
                  </a:lnTo>
                  <a:lnTo>
                    <a:pt x="95838" y="0"/>
                  </a:lnTo>
                  <a:lnTo>
                    <a:pt x="72994" y="3780"/>
                  </a:lnTo>
                  <a:lnTo>
                    <a:pt x="46980" y="19062"/>
                  </a:lnTo>
                  <a:lnTo>
                    <a:pt x="24454" y="40747"/>
                  </a:lnTo>
                  <a:lnTo>
                    <a:pt x="10073" y="63224"/>
                  </a:lnTo>
                  <a:lnTo>
                    <a:pt x="0" y="102186"/>
                  </a:lnTo>
                  <a:lnTo>
                    <a:pt x="2605" y="137776"/>
                  </a:lnTo>
                  <a:lnTo>
                    <a:pt x="14010" y="156651"/>
                  </a:lnTo>
                  <a:lnTo>
                    <a:pt x="21964" y="164959"/>
                  </a:lnTo>
                  <a:lnTo>
                    <a:pt x="43281" y="174191"/>
                  </a:lnTo>
                  <a:lnTo>
                    <a:pt x="104096" y="180604"/>
                  </a:lnTo>
                  <a:lnTo>
                    <a:pt x="122101" y="181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22632" y="4127171"/>
              <a:ext cx="115815" cy="139770"/>
            </a:xfrm>
            <a:custGeom>
              <a:avLst/>
              <a:gdLst/>
              <a:ahLst/>
              <a:cxnLst/>
              <a:rect l="0" t="0" r="0" b="0"/>
              <a:pathLst>
                <a:path w="115815" h="139770">
                  <a:moveTo>
                    <a:pt x="0" y="52642"/>
                  </a:moveTo>
                  <a:lnTo>
                    <a:pt x="15641" y="79028"/>
                  </a:lnTo>
                  <a:lnTo>
                    <a:pt x="40433" y="135954"/>
                  </a:lnTo>
                  <a:lnTo>
                    <a:pt x="43333" y="139769"/>
                  </a:lnTo>
                  <a:lnTo>
                    <a:pt x="44096" y="138803"/>
                  </a:lnTo>
                  <a:lnTo>
                    <a:pt x="36916" y="112036"/>
                  </a:lnTo>
                  <a:lnTo>
                    <a:pt x="21986" y="83108"/>
                  </a:lnTo>
                  <a:lnTo>
                    <a:pt x="20506" y="72953"/>
                  </a:lnTo>
                  <a:lnTo>
                    <a:pt x="25102" y="52311"/>
                  </a:lnTo>
                  <a:lnTo>
                    <a:pt x="30772" y="44232"/>
                  </a:lnTo>
                  <a:lnTo>
                    <a:pt x="46433" y="32137"/>
                  </a:lnTo>
                  <a:lnTo>
                    <a:pt x="92205" y="1106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822673" y="4169285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5590" y="58617"/>
                  </a:lnTo>
                  <a:lnTo>
                    <a:pt x="9879" y="114188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812145" y="405347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06901" y="4166064"/>
              <a:ext cx="146461" cy="273202"/>
            </a:xfrm>
            <a:custGeom>
              <a:avLst/>
              <a:gdLst/>
              <a:ahLst/>
              <a:cxnLst/>
              <a:rect l="0" t="0" r="0" b="0"/>
              <a:pathLst>
                <a:path w="146461" h="273202">
                  <a:moveTo>
                    <a:pt x="105285" y="76920"/>
                  </a:moveTo>
                  <a:lnTo>
                    <a:pt x="116464" y="65742"/>
                  </a:lnTo>
                  <a:lnTo>
                    <a:pt x="118587" y="58940"/>
                  </a:lnTo>
                  <a:lnTo>
                    <a:pt x="117827" y="42022"/>
                  </a:lnTo>
                  <a:lnTo>
                    <a:pt x="110469" y="25925"/>
                  </a:lnTo>
                  <a:lnTo>
                    <a:pt x="105231" y="18357"/>
                  </a:lnTo>
                  <a:lnTo>
                    <a:pt x="90054" y="6828"/>
                  </a:lnTo>
                  <a:lnTo>
                    <a:pt x="81093" y="2116"/>
                  </a:lnTo>
                  <a:lnTo>
                    <a:pt x="61778" y="0"/>
                  </a:lnTo>
                  <a:lnTo>
                    <a:pt x="41495" y="4129"/>
                  </a:lnTo>
                  <a:lnTo>
                    <a:pt x="20782" y="13763"/>
                  </a:lnTo>
                  <a:lnTo>
                    <a:pt x="13855" y="21947"/>
                  </a:lnTo>
                  <a:lnTo>
                    <a:pt x="6158" y="43519"/>
                  </a:lnTo>
                  <a:lnTo>
                    <a:pt x="7415" y="76382"/>
                  </a:lnTo>
                  <a:lnTo>
                    <a:pt x="11962" y="84750"/>
                  </a:lnTo>
                  <a:lnTo>
                    <a:pt x="26374" y="97168"/>
                  </a:lnTo>
                  <a:lnTo>
                    <a:pt x="35130" y="99777"/>
                  </a:lnTo>
                  <a:lnTo>
                    <a:pt x="54218" y="99557"/>
                  </a:lnTo>
                  <a:lnTo>
                    <a:pt x="71281" y="92440"/>
                  </a:lnTo>
                  <a:lnTo>
                    <a:pt x="101298" y="68808"/>
                  </a:lnTo>
                  <a:lnTo>
                    <a:pt x="107307" y="70342"/>
                  </a:lnTo>
                  <a:lnTo>
                    <a:pt x="112482" y="77214"/>
                  </a:lnTo>
                  <a:lnTo>
                    <a:pt x="120182" y="99277"/>
                  </a:lnTo>
                  <a:lnTo>
                    <a:pt x="131364" y="148450"/>
                  </a:lnTo>
                  <a:lnTo>
                    <a:pt x="140272" y="171882"/>
                  </a:lnTo>
                  <a:lnTo>
                    <a:pt x="145991" y="225053"/>
                  </a:lnTo>
                  <a:lnTo>
                    <a:pt x="146460" y="238846"/>
                  </a:lnTo>
                  <a:lnTo>
                    <a:pt x="143264" y="249212"/>
                  </a:lnTo>
                  <a:lnTo>
                    <a:pt x="137623" y="257292"/>
                  </a:lnTo>
                  <a:lnTo>
                    <a:pt x="130354" y="263848"/>
                  </a:lnTo>
                  <a:lnTo>
                    <a:pt x="109798" y="271133"/>
                  </a:lnTo>
                  <a:lnTo>
                    <a:pt x="83894" y="273201"/>
                  </a:lnTo>
                  <a:lnTo>
                    <a:pt x="28964" y="268117"/>
                  </a:lnTo>
                  <a:lnTo>
                    <a:pt x="0" y="266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85886" y="3969243"/>
              <a:ext cx="178985" cy="357970"/>
            </a:xfrm>
            <a:custGeom>
              <a:avLst/>
              <a:gdLst/>
              <a:ahLst/>
              <a:cxnLst/>
              <a:rect l="0" t="0" r="0" b="0"/>
              <a:pathLst>
                <a:path w="178985" h="357970">
                  <a:moveTo>
                    <a:pt x="0" y="0"/>
                  </a:moveTo>
                  <a:lnTo>
                    <a:pt x="5589" y="58617"/>
                  </a:lnTo>
                  <a:lnTo>
                    <a:pt x="25194" y="115130"/>
                  </a:lnTo>
                  <a:lnTo>
                    <a:pt x="36581" y="169034"/>
                  </a:lnTo>
                  <a:lnTo>
                    <a:pt x="44141" y="230355"/>
                  </a:lnTo>
                  <a:lnTo>
                    <a:pt x="56553" y="281938"/>
                  </a:lnTo>
                  <a:lnTo>
                    <a:pt x="56419" y="286225"/>
                  </a:lnTo>
                  <a:lnTo>
                    <a:pt x="53990" y="285574"/>
                  </a:lnTo>
                  <a:lnTo>
                    <a:pt x="50032" y="281629"/>
                  </a:lnTo>
                  <a:lnTo>
                    <a:pt x="45633" y="264769"/>
                  </a:lnTo>
                  <a:lnTo>
                    <a:pt x="44847" y="242847"/>
                  </a:lnTo>
                  <a:lnTo>
                    <a:pt x="48398" y="221406"/>
                  </a:lnTo>
                  <a:lnTo>
                    <a:pt x="53322" y="213115"/>
                  </a:lnTo>
                  <a:lnTo>
                    <a:pt x="68152" y="200783"/>
                  </a:lnTo>
                  <a:lnTo>
                    <a:pt x="89562" y="197641"/>
                  </a:lnTo>
                  <a:lnTo>
                    <a:pt x="112335" y="201314"/>
                  </a:lnTo>
                  <a:lnTo>
                    <a:pt x="130255" y="210746"/>
                  </a:lnTo>
                  <a:lnTo>
                    <a:pt x="142898" y="228976"/>
                  </a:lnTo>
                  <a:lnTo>
                    <a:pt x="170420" y="292326"/>
                  </a:lnTo>
                  <a:lnTo>
                    <a:pt x="177293" y="338287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21975" y="4011357"/>
              <a:ext cx="27124" cy="263214"/>
            </a:xfrm>
            <a:custGeom>
              <a:avLst/>
              <a:gdLst/>
              <a:ahLst/>
              <a:cxnLst/>
              <a:rect l="0" t="0" r="0" b="0"/>
              <a:pathLst>
                <a:path w="27124" h="263214">
                  <a:moveTo>
                    <a:pt x="6067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11351" y="146186"/>
                  </a:lnTo>
                  <a:lnTo>
                    <a:pt x="22794" y="206128"/>
                  </a:lnTo>
                  <a:lnTo>
                    <a:pt x="2712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33285" y="4139894"/>
              <a:ext cx="200043" cy="8335"/>
            </a:xfrm>
            <a:custGeom>
              <a:avLst/>
              <a:gdLst/>
              <a:ahLst/>
              <a:cxnLst/>
              <a:rect l="0" t="0" r="0" b="0"/>
              <a:pathLst>
                <a:path w="200043" h="8335">
                  <a:moveTo>
                    <a:pt x="200042" y="8334"/>
                  </a:moveTo>
                  <a:lnTo>
                    <a:pt x="147991" y="0"/>
                  </a:lnTo>
                  <a:lnTo>
                    <a:pt x="94933" y="1575"/>
                  </a:lnTo>
                  <a:lnTo>
                    <a:pt x="45286" y="6331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655519" y="3116435"/>
            <a:ext cx="631337" cy="357970"/>
            <a:chOff x="1655519" y="3116435"/>
            <a:chExt cx="631337" cy="357970"/>
          </a:xfrm>
        </p:grpSpPr>
        <p:sp>
          <p:nvSpPr>
            <p:cNvPr id="138" name="Freeform 137"/>
            <p:cNvSpPr/>
            <p:nvPr/>
          </p:nvSpPr>
          <p:spPr>
            <a:xfrm>
              <a:off x="1655519" y="3148020"/>
              <a:ext cx="186969" cy="326385"/>
            </a:xfrm>
            <a:custGeom>
              <a:avLst/>
              <a:gdLst/>
              <a:ahLst/>
              <a:cxnLst/>
              <a:rect l="0" t="0" r="0" b="0"/>
              <a:pathLst>
                <a:path w="186969" h="326385">
                  <a:moveTo>
                    <a:pt x="39569" y="0"/>
                  </a:moveTo>
                  <a:lnTo>
                    <a:pt x="21610" y="63428"/>
                  </a:lnTo>
                  <a:lnTo>
                    <a:pt x="4419" y="121437"/>
                  </a:lnTo>
                  <a:lnTo>
                    <a:pt x="0" y="175893"/>
                  </a:lnTo>
                  <a:lnTo>
                    <a:pt x="9179" y="228590"/>
                  </a:lnTo>
                  <a:lnTo>
                    <a:pt x="21986" y="262313"/>
                  </a:lnTo>
                  <a:lnTo>
                    <a:pt x="47274" y="299560"/>
                  </a:lnTo>
                  <a:lnTo>
                    <a:pt x="67170" y="308613"/>
                  </a:lnTo>
                  <a:lnTo>
                    <a:pt x="124442" y="322137"/>
                  </a:lnTo>
                  <a:lnTo>
                    <a:pt x="18696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695088" y="326383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37202" y="311643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1688" y="11178"/>
                  </a:lnTo>
                  <a:lnTo>
                    <a:pt x="89891" y="22876"/>
                  </a:lnTo>
                  <a:lnTo>
                    <a:pt x="34784" y="354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10943" y="3327005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52094" y="541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032000" y="334806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95709" y="91767"/>
                  </a:lnTo>
                  <a:lnTo>
                    <a:pt x="45386" y="35115"/>
                  </a:lnTo>
                  <a:lnTo>
                    <a:pt x="18670" y="93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232041" y="3284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274155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853222" y="2955563"/>
            <a:ext cx="2246537" cy="508313"/>
            <a:chOff x="2853222" y="2955563"/>
            <a:chExt cx="2246537" cy="508313"/>
          </a:xfrm>
        </p:grpSpPr>
        <p:sp>
          <p:nvSpPr>
            <p:cNvPr id="146" name="Freeform 145"/>
            <p:cNvSpPr/>
            <p:nvPr/>
          </p:nvSpPr>
          <p:spPr>
            <a:xfrm>
              <a:off x="2853222" y="3091732"/>
              <a:ext cx="219763" cy="372144"/>
            </a:xfrm>
            <a:custGeom>
              <a:avLst/>
              <a:gdLst/>
              <a:ahLst/>
              <a:cxnLst/>
              <a:rect l="0" t="0" r="0" b="0"/>
              <a:pathLst>
                <a:path w="219763" h="372144">
                  <a:moveTo>
                    <a:pt x="0" y="35231"/>
                  </a:moveTo>
                  <a:lnTo>
                    <a:pt x="16768" y="40820"/>
                  </a:lnTo>
                  <a:lnTo>
                    <a:pt x="34359" y="40445"/>
                  </a:lnTo>
                  <a:lnTo>
                    <a:pt x="85763" y="28682"/>
                  </a:lnTo>
                  <a:lnTo>
                    <a:pt x="145984" y="19638"/>
                  </a:lnTo>
                  <a:lnTo>
                    <a:pt x="199855" y="3441"/>
                  </a:lnTo>
                  <a:lnTo>
                    <a:pt x="210446" y="0"/>
                  </a:lnTo>
                  <a:lnTo>
                    <a:pt x="216337" y="1215"/>
                  </a:lnTo>
                  <a:lnTo>
                    <a:pt x="219094" y="5535"/>
                  </a:lnTo>
                  <a:lnTo>
                    <a:pt x="219762" y="11924"/>
                  </a:lnTo>
                  <a:lnTo>
                    <a:pt x="201137" y="65712"/>
                  </a:lnTo>
                  <a:lnTo>
                    <a:pt x="174233" y="126550"/>
                  </a:lnTo>
                  <a:lnTo>
                    <a:pt x="145806" y="182178"/>
                  </a:lnTo>
                  <a:lnTo>
                    <a:pt x="126595" y="235213"/>
                  </a:lnTo>
                  <a:lnTo>
                    <a:pt x="107658" y="286738"/>
                  </a:lnTo>
                  <a:lnTo>
                    <a:pt x="92211" y="313433"/>
                  </a:lnTo>
                  <a:lnTo>
                    <a:pt x="82686" y="353830"/>
                  </a:lnTo>
                  <a:lnTo>
                    <a:pt x="73700" y="372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32290" y="3211191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0"/>
                  </a:moveTo>
                  <a:lnTo>
                    <a:pt x="33862" y="34898"/>
                  </a:lnTo>
                  <a:lnTo>
                    <a:pt x="11290" y="815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00704" y="3200663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68777" y="59418"/>
                  </a:lnTo>
                  <a:lnTo>
                    <a:pt x="14285" y="13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842901" y="3105906"/>
              <a:ext cx="20930" cy="357970"/>
            </a:xfrm>
            <a:custGeom>
              <a:avLst/>
              <a:gdLst/>
              <a:ahLst/>
              <a:cxnLst/>
              <a:rect l="0" t="0" r="0" b="0"/>
              <a:pathLst>
                <a:path w="20930" h="357970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17764" y="165972"/>
                  </a:lnTo>
                  <a:lnTo>
                    <a:pt x="20407" y="229403"/>
                  </a:lnTo>
                  <a:lnTo>
                    <a:pt x="20929" y="287340"/>
                  </a:lnTo>
                  <a:lnTo>
                    <a:pt x="12626" y="33309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959726" y="3112433"/>
              <a:ext cx="237483" cy="304657"/>
            </a:xfrm>
            <a:custGeom>
              <a:avLst/>
              <a:gdLst/>
              <a:ahLst/>
              <a:cxnLst/>
              <a:rect l="0" t="0" r="0" b="0"/>
              <a:pathLst>
                <a:path w="237483" h="304657">
                  <a:moveTo>
                    <a:pt x="104274" y="4002"/>
                  </a:moveTo>
                  <a:lnTo>
                    <a:pt x="81917" y="4002"/>
                  </a:lnTo>
                  <a:lnTo>
                    <a:pt x="64701" y="10241"/>
                  </a:lnTo>
                  <a:lnTo>
                    <a:pt x="34586" y="33310"/>
                  </a:lnTo>
                  <a:lnTo>
                    <a:pt x="18765" y="59089"/>
                  </a:lnTo>
                  <a:lnTo>
                    <a:pt x="4108" y="100411"/>
                  </a:lnTo>
                  <a:lnTo>
                    <a:pt x="0" y="155540"/>
                  </a:lnTo>
                  <a:lnTo>
                    <a:pt x="4778" y="211230"/>
                  </a:lnTo>
                  <a:lnTo>
                    <a:pt x="13650" y="231024"/>
                  </a:lnTo>
                  <a:lnTo>
                    <a:pt x="58892" y="293557"/>
                  </a:lnTo>
                  <a:lnTo>
                    <a:pt x="79035" y="302319"/>
                  </a:lnTo>
                  <a:lnTo>
                    <a:pt x="90958" y="304656"/>
                  </a:lnTo>
                  <a:lnTo>
                    <a:pt x="101245" y="303873"/>
                  </a:lnTo>
                  <a:lnTo>
                    <a:pt x="128073" y="291594"/>
                  </a:lnTo>
                  <a:lnTo>
                    <a:pt x="187738" y="245941"/>
                  </a:lnTo>
                  <a:lnTo>
                    <a:pt x="201030" y="230853"/>
                  </a:lnTo>
                  <a:lnTo>
                    <a:pt x="232732" y="170869"/>
                  </a:lnTo>
                  <a:lnTo>
                    <a:pt x="237482" y="132343"/>
                  </a:lnTo>
                  <a:lnTo>
                    <a:pt x="230831" y="93631"/>
                  </a:lnTo>
                  <a:lnTo>
                    <a:pt x="214561" y="66304"/>
                  </a:lnTo>
                  <a:lnTo>
                    <a:pt x="181217" y="28916"/>
                  </a:lnTo>
                  <a:lnTo>
                    <a:pt x="154758" y="13204"/>
                  </a:lnTo>
                  <a:lnTo>
                    <a:pt x="124691" y="1139"/>
                  </a:lnTo>
                  <a:lnTo>
                    <a:pt x="103989" y="0"/>
                  </a:lnTo>
                  <a:lnTo>
                    <a:pt x="72688" y="4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242984" y="3074321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369326" y="2955563"/>
              <a:ext cx="108622" cy="181930"/>
            </a:xfrm>
            <a:custGeom>
              <a:avLst/>
              <a:gdLst/>
              <a:ahLst/>
              <a:cxnLst/>
              <a:rect l="0" t="0" r="0" b="0"/>
              <a:pathLst>
                <a:path w="108622" h="181930">
                  <a:moveTo>
                    <a:pt x="0" y="24001"/>
                  </a:moveTo>
                  <a:lnTo>
                    <a:pt x="17981" y="8360"/>
                  </a:lnTo>
                  <a:lnTo>
                    <a:pt x="34898" y="282"/>
                  </a:lnTo>
                  <a:lnTo>
                    <a:pt x="44322" y="0"/>
                  </a:lnTo>
                  <a:lnTo>
                    <a:pt x="64152" y="5925"/>
                  </a:lnTo>
                  <a:lnTo>
                    <a:pt x="78425" y="19477"/>
                  </a:lnTo>
                  <a:lnTo>
                    <a:pt x="83869" y="28004"/>
                  </a:lnTo>
                  <a:lnTo>
                    <a:pt x="85159" y="37198"/>
                  </a:lnTo>
                  <a:lnTo>
                    <a:pt x="80352" y="56773"/>
                  </a:lnTo>
                  <a:lnTo>
                    <a:pt x="67297" y="70932"/>
                  </a:lnTo>
                  <a:lnTo>
                    <a:pt x="58903" y="76345"/>
                  </a:lnTo>
                  <a:lnTo>
                    <a:pt x="57986" y="79954"/>
                  </a:lnTo>
                  <a:lnTo>
                    <a:pt x="62054" y="82360"/>
                  </a:lnTo>
                  <a:lnTo>
                    <a:pt x="69445" y="83964"/>
                  </a:lnTo>
                  <a:lnTo>
                    <a:pt x="91026" y="97400"/>
                  </a:lnTo>
                  <a:lnTo>
                    <a:pt x="106650" y="121788"/>
                  </a:lnTo>
                  <a:lnTo>
                    <a:pt x="108621" y="141162"/>
                  </a:lnTo>
                  <a:lnTo>
                    <a:pt x="104428" y="160301"/>
                  </a:lnTo>
                  <a:lnTo>
                    <a:pt x="94766" y="176606"/>
                  </a:lnTo>
                  <a:lnTo>
                    <a:pt x="87744" y="180720"/>
                  </a:lnTo>
                  <a:lnTo>
                    <a:pt x="42114" y="181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695709" y="3128147"/>
              <a:ext cx="404050" cy="177802"/>
            </a:xfrm>
            <a:custGeom>
              <a:avLst/>
              <a:gdLst/>
              <a:ahLst/>
              <a:cxnLst/>
              <a:rect l="0" t="0" r="0" b="0"/>
              <a:pathLst>
                <a:path w="404050" h="177802">
                  <a:moveTo>
                    <a:pt x="0" y="72516"/>
                  </a:moveTo>
                  <a:lnTo>
                    <a:pt x="16768" y="78105"/>
                  </a:lnTo>
                  <a:lnTo>
                    <a:pt x="72327" y="77180"/>
                  </a:lnTo>
                  <a:lnTo>
                    <a:pt x="134567" y="82272"/>
                  </a:lnTo>
                  <a:lnTo>
                    <a:pt x="189752" y="82892"/>
                  </a:lnTo>
                  <a:lnTo>
                    <a:pt x="245713" y="83014"/>
                  </a:lnTo>
                  <a:lnTo>
                    <a:pt x="301827" y="83038"/>
                  </a:lnTo>
                  <a:lnTo>
                    <a:pt x="357971" y="83043"/>
                  </a:lnTo>
                  <a:lnTo>
                    <a:pt x="372009" y="83043"/>
                  </a:lnTo>
                  <a:lnTo>
                    <a:pt x="379027" y="79534"/>
                  </a:lnTo>
                  <a:lnTo>
                    <a:pt x="381367" y="73685"/>
                  </a:lnTo>
                  <a:lnTo>
                    <a:pt x="380586" y="66277"/>
                  </a:lnTo>
                  <a:lnTo>
                    <a:pt x="370361" y="51805"/>
                  </a:lnTo>
                  <a:lnTo>
                    <a:pt x="307545" y="0"/>
                  </a:lnTo>
                  <a:lnTo>
                    <a:pt x="307975" y="775"/>
                  </a:lnTo>
                  <a:lnTo>
                    <a:pt x="370806" y="58694"/>
                  </a:lnTo>
                  <a:lnTo>
                    <a:pt x="400767" y="74010"/>
                  </a:lnTo>
                  <a:lnTo>
                    <a:pt x="404049" y="78191"/>
                  </a:lnTo>
                  <a:lnTo>
                    <a:pt x="402727" y="82149"/>
                  </a:lnTo>
                  <a:lnTo>
                    <a:pt x="391900" y="89665"/>
                  </a:lnTo>
                  <a:lnTo>
                    <a:pt x="336194" y="119491"/>
                  </a:lnTo>
                  <a:lnTo>
                    <a:pt x="277188" y="159202"/>
                  </a:lnTo>
                  <a:lnTo>
                    <a:pt x="263213" y="177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685389" y="2969036"/>
            <a:ext cx="648985" cy="326384"/>
            <a:chOff x="5685389" y="2969036"/>
            <a:chExt cx="648985" cy="326384"/>
          </a:xfrm>
        </p:grpSpPr>
        <p:sp>
          <p:nvSpPr>
            <p:cNvPr id="155" name="Freeform 154"/>
            <p:cNvSpPr/>
            <p:nvPr/>
          </p:nvSpPr>
          <p:spPr>
            <a:xfrm>
              <a:off x="5685389" y="2969036"/>
              <a:ext cx="270364" cy="326384"/>
            </a:xfrm>
            <a:custGeom>
              <a:avLst/>
              <a:gdLst/>
              <a:ahLst/>
              <a:cxnLst/>
              <a:rect l="0" t="0" r="0" b="0"/>
              <a:pathLst>
                <a:path w="270364" h="326384">
                  <a:moveTo>
                    <a:pt x="0" y="0"/>
                  </a:moveTo>
                  <a:lnTo>
                    <a:pt x="37477" y="8333"/>
                  </a:lnTo>
                  <a:lnTo>
                    <a:pt x="88901" y="10095"/>
                  </a:lnTo>
                  <a:lnTo>
                    <a:pt x="144119" y="11613"/>
                  </a:lnTo>
                  <a:lnTo>
                    <a:pt x="200086" y="18845"/>
                  </a:lnTo>
                  <a:lnTo>
                    <a:pt x="256202" y="20620"/>
                  </a:lnTo>
                  <a:lnTo>
                    <a:pt x="264387" y="24275"/>
                  </a:lnTo>
                  <a:lnTo>
                    <a:pt x="268675" y="30221"/>
                  </a:lnTo>
                  <a:lnTo>
                    <a:pt x="270363" y="37695"/>
                  </a:lnTo>
                  <a:lnTo>
                    <a:pt x="269149" y="45017"/>
                  </a:lnTo>
                  <a:lnTo>
                    <a:pt x="244136" y="86228"/>
                  </a:lnTo>
                  <a:lnTo>
                    <a:pt x="196442" y="141256"/>
                  </a:lnTo>
                  <a:lnTo>
                    <a:pt x="147393" y="199374"/>
                  </a:lnTo>
                  <a:lnTo>
                    <a:pt x="119321" y="233575"/>
                  </a:lnTo>
                  <a:lnTo>
                    <a:pt x="80912" y="297035"/>
                  </a:lnTo>
                  <a:lnTo>
                    <a:pt x="6317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926774" y="3221720"/>
              <a:ext cx="39822" cy="53215"/>
            </a:xfrm>
            <a:custGeom>
              <a:avLst/>
              <a:gdLst/>
              <a:ahLst/>
              <a:cxnLst/>
              <a:rect l="0" t="0" r="0" b="0"/>
              <a:pathLst>
                <a:path w="39822" h="53215">
                  <a:moveTo>
                    <a:pt x="21827" y="10528"/>
                  </a:moveTo>
                  <a:lnTo>
                    <a:pt x="10648" y="21707"/>
                  </a:lnTo>
                  <a:lnTo>
                    <a:pt x="9695" y="27339"/>
                  </a:lnTo>
                  <a:lnTo>
                    <a:pt x="11399" y="33434"/>
                  </a:lnTo>
                  <a:lnTo>
                    <a:pt x="14875" y="39837"/>
                  </a:lnTo>
                  <a:lnTo>
                    <a:pt x="20702" y="42935"/>
                  </a:lnTo>
                  <a:lnTo>
                    <a:pt x="36535" y="43259"/>
                  </a:lnTo>
                  <a:lnTo>
                    <a:pt x="39821" y="40538"/>
                  </a:lnTo>
                  <a:lnTo>
                    <a:pt x="39672" y="36384"/>
                  </a:lnTo>
                  <a:lnTo>
                    <a:pt x="37233" y="31275"/>
                  </a:lnTo>
                  <a:lnTo>
                    <a:pt x="32098" y="29039"/>
                  </a:lnTo>
                  <a:lnTo>
                    <a:pt x="17033" y="29674"/>
                  </a:lnTo>
                  <a:lnTo>
                    <a:pt x="10442" y="33820"/>
                  </a:lnTo>
                  <a:lnTo>
                    <a:pt x="0" y="47787"/>
                  </a:lnTo>
                  <a:lnTo>
                    <a:pt x="256" y="51745"/>
                  </a:lnTo>
                  <a:lnTo>
                    <a:pt x="3937" y="53214"/>
                  </a:lnTo>
                  <a:lnTo>
                    <a:pt x="9900" y="53023"/>
                  </a:lnTo>
                  <a:lnTo>
                    <a:pt x="15045" y="49387"/>
                  </a:lnTo>
                  <a:lnTo>
                    <a:pt x="23882" y="35988"/>
                  </a:lnTo>
                  <a:lnTo>
                    <a:pt x="25537" y="28671"/>
                  </a:lnTo>
                  <a:lnTo>
                    <a:pt x="218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118340" y="2990093"/>
              <a:ext cx="216034" cy="227619"/>
            </a:xfrm>
            <a:custGeom>
              <a:avLst/>
              <a:gdLst/>
              <a:ahLst/>
              <a:cxnLst/>
              <a:rect l="0" t="0" r="0" b="0"/>
              <a:pathLst>
                <a:path w="216034" h="227619">
                  <a:moveTo>
                    <a:pt x="114530" y="10528"/>
                  </a:moveTo>
                  <a:lnTo>
                    <a:pt x="71839" y="25101"/>
                  </a:lnTo>
                  <a:lnTo>
                    <a:pt x="28103" y="56684"/>
                  </a:lnTo>
                  <a:lnTo>
                    <a:pt x="13337" y="70427"/>
                  </a:lnTo>
                  <a:lnTo>
                    <a:pt x="5215" y="90572"/>
                  </a:lnTo>
                  <a:lnTo>
                    <a:pt x="0" y="141633"/>
                  </a:lnTo>
                  <a:lnTo>
                    <a:pt x="5526" y="162774"/>
                  </a:lnTo>
                  <a:lnTo>
                    <a:pt x="28138" y="195410"/>
                  </a:lnTo>
                  <a:lnTo>
                    <a:pt x="48249" y="217256"/>
                  </a:lnTo>
                  <a:lnTo>
                    <a:pt x="68304" y="225240"/>
                  </a:lnTo>
                  <a:lnTo>
                    <a:pt x="91646" y="227618"/>
                  </a:lnTo>
                  <a:lnTo>
                    <a:pt x="145875" y="216599"/>
                  </a:lnTo>
                  <a:lnTo>
                    <a:pt x="172041" y="201178"/>
                  </a:lnTo>
                  <a:lnTo>
                    <a:pt x="184154" y="185338"/>
                  </a:lnTo>
                  <a:lnTo>
                    <a:pt x="211306" y="142386"/>
                  </a:lnTo>
                  <a:lnTo>
                    <a:pt x="216033" y="119045"/>
                  </a:lnTo>
                  <a:lnTo>
                    <a:pt x="213106" y="85185"/>
                  </a:lnTo>
                  <a:lnTo>
                    <a:pt x="200466" y="43473"/>
                  </a:lnTo>
                  <a:lnTo>
                    <a:pt x="189378" y="26730"/>
                  </a:lnTo>
                  <a:lnTo>
                    <a:pt x="173532" y="14610"/>
                  </a:lnTo>
                  <a:lnTo>
                    <a:pt x="1355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5063333" y="3211191"/>
            <a:ext cx="885269" cy="188278"/>
          </a:xfrm>
          <a:custGeom>
            <a:avLst/>
            <a:gdLst/>
            <a:ahLst/>
            <a:cxnLst/>
            <a:rect l="0" t="0" r="0" b="0"/>
            <a:pathLst>
              <a:path w="885269" h="188278">
                <a:moveTo>
                  <a:pt x="885268" y="0"/>
                </a:moveTo>
                <a:lnTo>
                  <a:pt x="866140" y="52705"/>
                </a:lnTo>
                <a:lnTo>
                  <a:pt x="814879" y="112170"/>
                </a:lnTo>
                <a:lnTo>
                  <a:pt x="778557" y="131948"/>
                </a:lnTo>
                <a:lnTo>
                  <a:pt x="746805" y="142301"/>
                </a:lnTo>
                <a:lnTo>
                  <a:pt x="709451" y="144719"/>
                </a:lnTo>
                <a:lnTo>
                  <a:pt x="654058" y="132546"/>
                </a:lnTo>
                <a:lnTo>
                  <a:pt x="612779" y="117992"/>
                </a:lnTo>
                <a:lnTo>
                  <a:pt x="589541" y="100342"/>
                </a:lnTo>
                <a:lnTo>
                  <a:pt x="579139" y="87100"/>
                </a:lnTo>
                <a:lnTo>
                  <a:pt x="574727" y="86143"/>
                </a:lnTo>
                <a:lnTo>
                  <a:pt x="570616" y="89014"/>
                </a:lnTo>
                <a:lnTo>
                  <a:pt x="528322" y="146633"/>
                </a:lnTo>
                <a:lnTo>
                  <a:pt x="475022" y="170941"/>
                </a:lnTo>
                <a:lnTo>
                  <a:pt x="443179" y="182191"/>
                </a:lnTo>
                <a:lnTo>
                  <a:pt x="422062" y="183139"/>
                </a:lnTo>
                <a:lnTo>
                  <a:pt x="379909" y="174217"/>
                </a:lnTo>
                <a:lnTo>
                  <a:pt x="325795" y="139654"/>
                </a:lnTo>
                <a:lnTo>
                  <a:pt x="289791" y="109381"/>
                </a:lnTo>
                <a:lnTo>
                  <a:pt x="285902" y="110355"/>
                </a:lnTo>
                <a:lnTo>
                  <a:pt x="275342" y="117677"/>
                </a:lnTo>
                <a:lnTo>
                  <a:pt x="230177" y="163955"/>
                </a:lnTo>
                <a:lnTo>
                  <a:pt x="200227" y="180121"/>
                </a:lnTo>
                <a:lnTo>
                  <a:pt x="136729" y="188277"/>
                </a:lnTo>
                <a:lnTo>
                  <a:pt x="98449" y="186027"/>
                </a:lnTo>
                <a:lnTo>
                  <a:pt x="54074" y="174787"/>
                </a:lnTo>
                <a:lnTo>
                  <a:pt x="27685" y="159154"/>
                </a:lnTo>
                <a:lnTo>
                  <a:pt x="1317" y="135250"/>
                </a:lnTo>
                <a:lnTo>
                  <a:pt x="0" y="132280"/>
                </a:lnTo>
                <a:lnTo>
                  <a:pt x="874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5947777" y="3179606"/>
            <a:ext cx="72639" cy="64645"/>
          </a:xfrm>
          <a:custGeom>
            <a:avLst/>
            <a:gdLst/>
            <a:ahLst/>
            <a:cxnLst/>
            <a:rect l="0" t="0" r="0" b="0"/>
            <a:pathLst>
              <a:path w="72639" h="64645">
                <a:moveTo>
                  <a:pt x="21881" y="52642"/>
                </a:moveTo>
                <a:lnTo>
                  <a:pt x="5113" y="47053"/>
                </a:lnTo>
                <a:lnTo>
                  <a:pt x="1343" y="48916"/>
                </a:lnTo>
                <a:lnTo>
                  <a:pt x="0" y="53668"/>
                </a:lnTo>
                <a:lnTo>
                  <a:pt x="275" y="60345"/>
                </a:lnTo>
                <a:lnTo>
                  <a:pt x="3967" y="63627"/>
                </a:lnTo>
                <a:lnTo>
                  <a:pt x="9938" y="64644"/>
                </a:lnTo>
                <a:lnTo>
                  <a:pt x="17429" y="64153"/>
                </a:lnTo>
                <a:lnTo>
                  <a:pt x="31990" y="57368"/>
                </a:lnTo>
                <a:lnTo>
                  <a:pt x="39149" y="52283"/>
                </a:lnTo>
                <a:lnTo>
                  <a:pt x="42752" y="45384"/>
                </a:lnTo>
                <a:lnTo>
                  <a:pt x="43635" y="28360"/>
                </a:lnTo>
                <a:lnTo>
                  <a:pt x="38723" y="22416"/>
                </a:lnTo>
                <a:lnTo>
                  <a:pt x="20788" y="15812"/>
                </a:lnTo>
                <a:lnTo>
                  <a:pt x="15303" y="17560"/>
                </a:lnTo>
                <a:lnTo>
                  <a:pt x="12816" y="22235"/>
                </a:lnTo>
                <a:lnTo>
                  <a:pt x="12328" y="28861"/>
                </a:lnTo>
                <a:lnTo>
                  <a:pt x="18025" y="42463"/>
                </a:lnTo>
                <a:lnTo>
                  <a:pt x="22820" y="49366"/>
                </a:lnTo>
                <a:lnTo>
                  <a:pt x="29526" y="52798"/>
                </a:lnTo>
                <a:lnTo>
                  <a:pt x="46336" y="53491"/>
                </a:lnTo>
                <a:lnTo>
                  <a:pt x="62385" y="46780"/>
                </a:lnTo>
                <a:lnTo>
                  <a:pt x="69941" y="41715"/>
                </a:lnTo>
                <a:lnTo>
                  <a:pt x="72638" y="34829"/>
                </a:lnTo>
                <a:lnTo>
                  <a:pt x="72097" y="26729"/>
                </a:lnTo>
                <a:lnTo>
                  <a:pt x="69396" y="17819"/>
                </a:lnTo>
                <a:lnTo>
                  <a:pt x="62916" y="11880"/>
                </a:lnTo>
                <a:lnTo>
                  <a:pt x="2188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5152229" y="3084849"/>
            <a:ext cx="472965" cy="195621"/>
            <a:chOff x="5152229" y="3084849"/>
            <a:chExt cx="472965" cy="195621"/>
          </a:xfrm>
        </p:grpSpPr>
        <p:sp>
          <p:nvSpPr>
            <p:cNvPr id="161" name="Freeform 160"/>
            <p:cNvSpPr/>
            <p:nvPr/>
          </p:nvSpPr>
          <p:spPr>
            <a:xfrm>
              <a:off x="5414364" y="3084849"/>
              <a:ext cx="210830" cy="185369"/>
            </a:xfrm>
            <a:custGeom>
              <a:avLst/>
              <a:gdLst/>
              <a:ahLst/>
              <a:cxnLst/>
              <a:rect l="0" t="0" r="0" b="0"/>
              <a:pathLst>
                <a:path w="210830" h="185369">
                  <a:moveTo>
                    <a:pt x="60454" y="21057"/>
                  </a:moveTo>
                  <a:lnTo>
                    <a:pt x="36408" y="39038"/>
                  </a:lnTo>
                  <a:lnTo>
                    <a:pt x="16155" y="65379"/>
                  </a:lnTo>
                  <a:lnTo>
                    <a:pt x="3395" y="96581"/>
                  </a:lnTo>
                  <a:lnTo>
                    <a:pt x="0" y="121694"/>
                  </a:lnTo>
                  <a:lnTo>
                    <a:pt x="4730" y="142214"/>
                  </a:lnTo>
                  <a:lnTo>
                    <a:pt x="26830" y="174451"/>
                  </a:lnTo>
                  <a:lnTo>
                    <a:pt x="46290" y="182819"/>
                  </a:lnTo>
                  <a:lnTo>
                    <a:pt x="69367" y="185368"/>
                  </a:lnTo>
                  <a:lnTo>
                    <a:pt x="91322" y="182602"/>
                  </a:lnTo>
                  <a:lnTo>
                    <a:pt x="144588" y="156556"/>
                  </a:lnTo>
                  <a:lnTo>
                    <a:pt x="164528" y="142110"/>
                  </a:lnTo>
                  <a:lnTo>
                    <a:pt x="187737" y="114247"/>
                  </a:lnTo>
                  <a:lnTo>
                    <a:pt x="210562" y="62965"/>
                  </a:lnTo>
                  <a:lnTo>
                    <a:pt x="210829" y="53675"/>
                  </a:lnTo>
                  <a:lnTo>
                    <a:pt x="204886" y="37114"/>
                  </a:lnTo>
                  <a:lnTo>
                    <a:pt x="188387" y="14637"/>
                  </a:lnTo>
                  <a:lnTo>
                    <a:pt x="169176" y="6505"/>
                  </a:lnTo>
                  <a:lnTo>
                    <a:pt x="135172" y="1928"/>
                  </a:lnTo>
                  <a:lnTo>
                    <a:pt x="1025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152229" y="3092488"/>
              <a:ext cx="193534" cy="187982"/>
            </a:xfrm>
            <a:custGeom>
              <a:avLst/>
              <a:gdLst/>
              <a:ahLst/>
              <a:cxnLst/>
              <a:rect l="0" t="0" r="0" b="0"/>
              <a:pathLst>
                <a:path w="193534" h="187982">
                  <a:moveTo>
                    <a:pt x="38320" y="45004"/>
                  </a:moveTo>
                  <a:lnTo>
                    <a:pt x="9012" y="79902"/>
                  </a:lnTo>
                  <a:lnTo>
                    <a:pt x="1897" y="102238"/>
                  </a:lnTo>
                  <a:lnTo>
                    <a:pt x="0" y="114746"/>
                  </a:lnTo>
                  <a:lnTo>
                    <a:pt x="4131" y="138001"/>
                  </a:lnTo>
                  <a:lnTo>
                    <a:pt x="14936" y="158866"/>
                  </a:lnTo>
                  <a:lnTo>
                    <a:pt x="31437" y="175938"/>
                  </a:lnTo>
                  <a:lnTo>
                    <a:pt x="53588" y="185085"/>
                  </a:lnTo>
                  <a:lnTo>
                    <a:pt x="77861" y="187981"/>
                  </a:lnTo>
                  <a:lnTo>
                    <a:pt x="100348" y="185368"/>
                  </a:lnTo>
                  <a:lnTo>
                    <a:pt x="118920" y="177188"/>
                  </a:lnTo>
                  <a:lnTo>
                    <a:pt x="149907" y="152873"/>
                  </a:lnTo>
                  <a:lnTo>
                    <a:pt x="177389" y="109899"/>
                  </a:lnTo>
                  <a:lnTo>
                    <a:pt x="190140" y="75930"/>
                  </a:lnTo>
                  <a:lnTo>
                    <a:pt x="193533" y="50170"/>
                  </a:lnTo>
                  <a:lnTo>
                    <a:pt x="188802" y="29363"/>
                  </a:lnTo>
                  <a:lnTo>
                    <a:pt x="184265" y="20538"/>
                  </a:lnTo>
                  <a:lnTo>
                    <a:pt x="169865" y="7614"/>
                  </a:lnTo>
                  <a:lnTo>
                    <a:pt x="161112" y="2530"/>
                  </a:lnTo>
                  <a:lnTo>
                    <a:pt x="142027" y="0"/>
                  </a:lnTo>
                  <a:lnTo>
                    <a:pt x="112019" y="2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8364566" y="2630521"/>
            <a:ext cx="1489354" cy="549086"/>
            <a:chOff x="8364566" y="2630521"/>
            <a:chExt cx="1489354" cy="549086"/>
          </a:xfrm>
        </p:grpSpPr>
        <p:sp>
          <p:nvSpPr>
            <p:cNvPr id="164" name="Freeform 163"/>
            <p:cNvSpPr/>
            <p:nvPr/>
          </p:nvSpPr>
          <p:spPr>
            <a:xfrm>
              <a:off x="8364566" y="2875215"/>
              <a:ext cx="226688" cy="304392"/>
            </a:xfrm>
            <a:custGeom>
              <a:avLst/>
              <a:gdLst/>
              <a:ahLst/>
              <a:cxnLst/>
              <a:rect l="0" t="0" r="0" b="0"/>
              <a:pathLst>
                <a:path w="226688" h="304392">
                  <a:moveTo>
                    <a:pt x="5589" y="304391"/>
                  </a:moveTo>
                  <a:lnTo>
                    <a:pt x="5589" y="245774"/>
                  </a:lnTo>
                  <a:lnTo>
                    <a:pt x="5589" y="184364"/>
                  </a:lnTo>
                  <a:lnTo>
                    <a:pt x="5589" y="122841"/>
                  </a:lnTo>
                  <a:lnTo>
                    <a:pt x="5589" y="60299"/>
                  </a:lnTo>
                  <a:lnTo>
                    <a:pt x="0" y="22667"/>
                  </a:lnTo>
                  <a:lnTo>
                    <a:pt x="1863" y="13630"/>
                  </a:lnTo>
                  <a:lnTo>
                    <a:pt x="6615" y="6435"/>
                  </a:lnTo>
                  <a:lnTo>
                    <a:pt x="13292" y="469"/>
                  </a:lnTo>
                  <a:lnTo>
                    <a:pt x="20083" y="0"/>
                  </a:lnTo>
                  <a:lnTo>
                    <a:pt x="26950" y="3198"/>
                  </a:lnTo>
                  <a:lnTo>
                    <a:pt x="68788" y="44661"/>
                  </a:lnTo>
                  <a:lnTo>
                    <a:pt x="105029" y="102685"/>
                  </a:lnTo>
                  <a:lnTo>
                    <a:pt x="153605" y="165684"/>
                  </a:lnTo>
                  <a:lnTo>
                    <a:pt x="192494" y="224941"/>
                  </a:lnTo>
                  <a:lnTo>
                    <a:pt x="226687" y="262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01741" y="3042735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9" y="25194"/>
                  </a:lnTo>
                  <a:lnTo>
                    <a:pt x="23933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606028" y="2861740"/>
              <a:ext cx="143154" cy="277435"/>
            </a:xfrm>
            <a:custGeom>
              <a:avLst/>
              <a:gdLst/>
              <a:ahLst/>
              <a:cxnLst/>
              <a:rect l="0" t="0" r="0" b="0"/>
              <a:pathLst>
                <a:path w="143154" h="277435">
                  <a:moveTo>
                    <a:pt x="79982" y="159938"/>
                  </a:moveTo>
                  <a:lnTo>
                    <a:pt x="63214" y="154349"/>
                  </a:lnTo>
                  <a:lnTo>
                    <a:pt x="45624" y="157844"/>
                  </a:lnTo>
                  <a:lnTo>
                    <a:pt x="27277" y="168366"/>
                  </a:lnTo>
                  <a:lnTo>
                    <a:pt x="11324" y="184741"/>
                  </a:lnTo>
                  <a:lnTo>
                    <a:pt x="2674" y="206837"/>
                  </a:lnTo>
                  <a:lnTo>
                    <a:pt x="0" y="231085"/>
                  </a:lnTo>
                  <a:lnTo>
                    <a:pt x="2710" y="253560"/>
                  </a:lnTo>
                  <a:lnTo>
                    <a:pt x="7411" y="262127"/>
                  </a:lnTo>
                  <a:lnTo>
                    <a:pt x="21991" y="274766"/>
                  </a:lnTo>
                  <a:lnTo>
                    <a:pt x="30793" y="277434"/>
                  </a:lnTo>
                  <a:lnTo>
                    <a:pt x="49932" y="277280"/>
                  </a:lnTo>
                  <a:lnTo>
                    <a:pt x="67016" y="267072"/>
                  </a:lnTo>
                  <a:lnTo>
                    <a:pt x="81238" y="250837"/>
                  </a:lnTo>
                  <a:lnTo>
                    <a:pt x="91459" y="231923"/>
                  </a:lnTo>
                  <a:lnTo>
                    <a:pt x="98200" y="190366"/>
                  </a:lnTo>
                  <a:lnTo>
                    <a:pt x="92072" y="133497"/>
                  </a:lnTo>
                  <a:lnTo>
                    <a:pt x="76216" y="70799"/>
                  </a:lnTo>
                  <a:lnTo>
                    <a:pt x="47439" y="13279"/>
                  </a:lnTo>
                  <a:lnTo>
                    <a:pt x="40739" y="2504"/>
                  </a:lnTo>
                  <a:lnTo>
                    <a:pt x="37442" y="0"/>
                  </a:lnTo>
                  <a:lnTo>
                    <a:pt x="36415" y="3010"/>
                  </a:lnTo>
                  <a:lnTo>
                    <a:pt x="49193" y="58785"/>
                  </a:lnTo>
                  <a:lnTo>
                    <a:pt x="62281" y="94872"/>
                  </a:lnTo>
                  <a:lnTo>
                    <a:pt x="95632" y="147991"/>
                  </a:lnTo>
                  <a:lnTo>
                    <a:pt x="121274" y="170176"/>
                  </a:lnTo>
                  <a:lnTo>
                    <a:pt x="143153" y="180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87939" y="2754141"/>
              <a:ext cx="129699" cy="321938"/>
            </a:xfrm>
            <a:custGeom>
              <a:avLst/>
              <a:gdLst/>
              <a:ahLst/>
              <a:cxnLst/>
              <a:rect l="0" t="0" r="0" b="0"/>
              <a:pathLst>
                <a:path w="129699" h="321938">
                  <a:moveTo>
                    <a:pt x="77056" y="204366"/>
                  </a:moveTo>
                  <a:lnTo>
                    <a:pt x="60288" y="198777"/>
                  </a:lnTo>
                  <a:lnTo>
                    <a:pt x="53009" y="199470"/>
                  </a:lnTo>
                  <a:lnTo>
                    <a:pt x="38682" y="206480"/>
                  </a:lnTo>
                  <a:lnTo>
                    <a:pt x="17463" y="223580"/>
                  </a:lnTo>
                  <a:lnTo>
                    <a:pt x="1947" y="249054"/>
                  </a:lnTo>
                  <a:lnTo>
                    <a:pt x="0" y="268681"/>
                  </a:lnTo>
                  <a:lnTo>
                    <a:pt x="4204" y="287933"/>
                  </a:lnTo>
                  <a:lnTo>
                    <a:pt x="13872" y="304288"/>
                  </a:lnTo>
                  <a:lnTo>
                    <a:pt x="29087" y="316236"/>
                  </a:lnTo>
                  <a:lnTo>
                    <a:pt x="38057" y="321060"/>
                  </a:lnTo>
                  <a:lnTo>
                    <a:pt x="46378" y="321937"/>
                  </a:lnTo>
                  <a:lnTo>
                    <a:pt x="61861" y="316671"/>
                  </a:lnTo>
                  <a:lnTo>
                    <a:pt x="83732" y="294964"/>
                  </a:lnTo>
                  <a:lnTo>
                    <a:pt x="99441" y="266305"/>
                  </a:lnTo>
                  <a:lnTo>
                    <a:pt x="101433" y="242813"/>
                  </a:lnTo>
                  <a:lnTo>
                    <a:pt x="98768" y="189604"/>
                  </a:lnTo>
                  <a:lnTo>
                    <a:pt x="89837" y="134033"/>
                  </a:lnTo>
                  <a:lnTo>
                    <a:pt x="76807" y="77996"/>
                  </a:lnTo>
                  <a:lnTo>
                    <a:pt x="63334" y="39022"/>
                  </a:lnTo>
                  <a:lnTo>
                    <a:pt x="37820" y="0"/>
                  </a:lnTo>
                  <a:lnTo>
                    <a:pt x="33352" y="272"/>
                  </a:lnTo>
                  <a:lnTo>
                    <a:pt x="30372" y="6302"/>
                  </a:lnTo>
                  <a:lnTo>
                    <a:pt x="28232" y="26261"/>
                  </a:lnTo>
                  <a:lnTo>
                    <a:pt x="34773" y="58398"/>
                  </a:lnTo>
                  <a:lnTo>
                    <a:pt x="58331" y="118709"/>
                  </a:lnTo>
                  <a:lnTo>
                    <a:pt x="88353" y="180926"/>
                  </a:lnTo>
                  <a:lnTo>
                    <a:pt x="123527" y="236912"/>
                  </a:lnTo>
                  <a:lnTo>
                    <a:pt x="129698" y="246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96622" y="2813205"/>
              <a:ext cx="157928" cy="204936"/>
            </a:xfrm>
            <a:custGeom>
              <a:avLst/>
              <a:gdLst/>
              <a:ahLst/>
              <a:cxnLst/>
              <a:rect l="0" t="0" r="0" b="0"/>
              <a:pathLst>
                <a:path w="157928" h="204936">
                  <a:moveTo>
                    <a:pt x="0" y="50546"/>
                  </a:moveTo>
                  <a:lnTo>
                    <a:pt x="54114" y="7884"/>
                  </a:lnTo>
                  <a:lnTo>
                    <a:pt x="64152" y="1048"/>
                  </a:lnTo>
                  <a:lnTo>
                    <a:pt x="72014" y="0"/>
                  </a:lnTo>
                  <a:lnTo>
                    <a:pt x="78424" y="2810"/>
                  </a:lnTo>
                  <a:lnTo>
                    <a:pt x="83868" y="8194"/>
                  </a:lnTo>
                  <a:lnTo>
                    <a:pt x="85158" y="15292"/>
                  </a:lnTo>
                  <a:lnTo>
                    <a:pt x="70081" y="67567"/>
                  </a:lnTo>
                  <a:lnTo>
                    <a:pt x="44294" y="123714"/>
                  </a:lnTo>
                  <a:lnTo>
                    <a:pt x="37234" y="146236"/>
                  </a:lnTo>
                  <a:lnTo>
                    <a:pt x="34095" y="171843"/>
                  </a:lnTo>
                  <a:lnTo>
                    <a:pt x="38940" y="192584"/>
                  </a:lnTo>
                  <a:lnTo>
                    <a:pt x="43507" y="201390"/>
                  </a:lnTo>
                  <a:lnTo>
                    <a:pt x="50062" y="204921"/>
                  </a:lnTo>
                  <a:lnTo>
                    <a:pt x="57941" y="204935"/>
                  </a:lnTo>
                  <a:lnTo>
                    <a:pt x="85798" y="193777"/>
                  </a:lnTo>
                  <a:lnTo>
                    <a:pt x="141297" y="166918"/>
                  </a:lnTo>
                  <a:lnTo>
                    <a:pt x="157927" y="155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51343" y="2776049"/>
              <a:ext cx="129549" cy="188009"/>
            </a:xfrm>
            <a:custGeom>
              <a:avLst/>
              <a:gdLst/>
              <a:ahLst/>
              <a:cxnLst/>
              <a:rect l="0" t="0" r="0" b="0"/>
              <a:pathLst>
                <a:path w="129549" h="188009">
                  <a:moveTo>
                    <a:pt x="34791" y="98230"/>
                  </a:moveTo>
                  <a:lnTo>
                    <a:pt x="94384" y="48732"/>
                  </a:lnTo>
                  <a:lnTo>
                    <a:pt x="97917" y="39495"/>
                  </a:lnTo>
                  <a:lnTo>
                    <a:pt x="98722" y="16754"/>
                  </a:lnTo>
                  <a:lnTo>
                    <a:pt x="92620" y="8818"/>
                  </a:lnTo>
                  <a:lnTo>
                    <a:pt x="70242" y="0"/>
                  </a:lnTo>
                  <a:lnTo>
                    <a:pt x="30347" y="625"/>
                  </a:lnTo>
                  <a:lnTo>
                    <a:pt x="21301" y="6254"/>
                  </a:lnTo>
                  <a:lnTo>
                    <a:pt x="15269" y="14686"/>
                  </a:lnTo>
                  <a:lnTo>
                    <a:pt x="0" y="67430"/>
                  </a:lnTo>
                  <a:lnTo>
                    <a:pt x="436" y="111461"/>
                  </a:lnTo>
                  <a:lnTo>
                    <a:pt x="13564" y="148554"/>
                  </a:lnTo>
                  <a:lnTo>
                    <a:pt x="37861" y="176182"/>
                  </a:lnTo>
                  <a:lnTo>
                    <a:pt x="60332" y="185518"/>
                  </a:lnTo>
                  <a:lnTo>
                    <a:pt x="72876" y="188008"/>
                  </a:lnTo>
                  <a:lnTo>
                    <a:pt x="93052" y="184535"/>
                  </a:lnTo>
                  <a:lnTo>
                    <a:pt x="129548" y="171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414642" y="2726880"/>
              <a:ext cx="42125" cy="205259"/>
            </a:xfrm>
            <a:custGeom>
              <a:avLst/>
              <a:gdLst/>
              <a:ahLst/>
              <a:cxnLst/>
              <a:rect l="0" t="0" r="0" b="0"/>
              <a:pathLst>
                <a:path w="42125" h="205259">
                  <a:moveTo>
                    <a:pt x="8363" y="115814"/>
                  </a:moveTo>
                  <a:lnTo>
                    <a:pt x="23017" y="170955"/>
                  </a:lnTo>
                  <a:lnTo>
                    <a:pt x="38701" y="202602"/>
                  </a:lnTo>
                  <a:lnTo>
                    <a:pt x="41456" y="205258"/>
                  </a:lnTo>
                  <a:lnTo>
                    <a:pt x="42124" y="203519"/>
                  </a:lnTo>
                  <a:lnTo>
                    <a:pt x="38576" y="191059"/>
                  </a:lnTo>
                  <a:lnTo>
                    <a:pt x="16356" y="137306"/>
                  </a:lnTo>
                  <a:lnTo>
                    <a:pt x="2707" y="86437"/>
                  </a:lnTo>
                  <a:lnTo>
                    <a:pt x="0" y="59084"/>
                  </a:lnTo>
                  <a:lnTo>
                    <a:pt x="5036" y="37568"/>
                  </a:lnTo>
                  <a:lnTo>
                    <a:pt x="294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532084" y="2705823"/>
              <a:ext cx="103431" cy="168352"/>
            </a:xfrm>
            <a:custGeom>
              <a:avLst/>
              <a:gdLst/>
              <a:ahLst/>
              <a:cxnLst/>
              <a:rect l="0" t="0" r="0" b="0"/>
              <a:pathLst>
                <a:path w="103431" h="168352">
                  <a:moveTo>
                    <a:pt x="38320" y="10529"/>
                  </a:moveTo>
                  <a:lnTo>
                    <a:pt x="21509" y="29679"/>
                  </a:lnTo>
                  <a:lnTo>
                    <a:pt x="9011" y="51016"/>
                  </a:lnTo>
                  <a:lnTo>
                    <a:pt x="0" y="94925"/>
                  </a:lnTo>
                  <a:lnTo>
                    <a:pt x="4131" y="121738"/>
                  </a:lnTo>
                  <a:lnTo>
                    <a:pt x="14936" y="144183"/>
                  </a:lnTo>
                  <a:lnTo>
                    <a:pt x="31436" y="161957"/>
                  </a:lnTo>
                  <a:lnTo>
                    <a:pt x="41920" y="166464"/>
                  </a:lnTo>
                  <a:lnTo>
                    <a:pt x="66047" y="168351"/>
                  </a:lnTo>
                  <a:lnTo>
                    <a:pt x="75521" y="164876"/>
                  </a:lnTo>
                  <a:lnTo>
                    <a:pt x="89169" y="151658"/>
                  </a:lnTo>
                  <a:lnTo>
                    <a:pt x="103430" y="113306"/>
                  </a:lnTo>
                  <a:lnTo>
                    <a:pt x="101963" y="87793"/>
                  </a:lnTo>
                  <a:lnTo>
                    <a:pt x="81957" y="42819"/>
                  </a:lnTo>
                  <a:lnTo>
                    <a:pt x="65903" y="27609"/>
                  </a:lnTo>
                  <a:lnTo>
                    <a:pt x="277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06173" y="2630521"/>
              <a:ext cx="147747" cy="212174"/>
            </a:xfrm>
            <a:custGeom>
              <a:avLst/>
              <a:gdLst/>
              <a:ahLst/>
              <a:cxnLst/>
              <a:rect l="0" t="0" r="0" b="0"/>
              <a:pathLst>
                <a:path w="147747" h="212174">
                  <a:moveTo>
                    <a:pt x="64273" y="12132"/>
                  </a:moveTo>
                  <a:lnTo>
                    <a:pt x="47505" y="953"/>
                  </a:lnTo>
                  <a:lnTo>
                    <a:pt x="39056" y="0"/>
                  </a:lnTo>
                  <a:lnTo>
                    <a:pt x="20310" y="5180"/>
                  </a:lnTo>
                  <a:lnTo>
                    <a:pt x="6520" y="18401"/>
                  </a:lnTo>
                  <a:lnTo>
                    <a:pt x="1204" y="26839"/>
                  </a:lnTo>
                  <a:lnTo>
                    <a:pt x="0" y="34805"/>
                  </a:lnTo>
                  <a:lnTo>
                    <a:pt x="1537" y="42455"/>
                  </a:lnTo>
                  <a:lnTo>
                    <a:pt x="4902" y="49895"/>
                  </a:lnTo>
                  <a:lnTo>
                    <a:pt x="17999" y="61280"/>
                  </a:lnTo>
                  <a:lnTo>
                    <a:pt x="26404" y="65954"/>
                  </a:lnTo>
                  <a:lnTo>
                    <a:pt x="79582" y="74626"/>
                  </a:lnTo>
                  <a:lnTo>
                    <a:pt x="103832" y="80071"/>
                  </a:lnTo>
                  <a:lnTo>
                    <a:pt x="112873" y="85501"/>
                  </a:lnTo>
                  <a:lnTo>
                    <a:pt x="145614" y="123699"/>
                  </a:lnTo>
                  <a:lnTo>
                    <a:pt x="147746" y="132133"/>
                  </a:lnTo>
                  <a:lnTo>
                    <a:pt x="143876" y="150863"/>
                  </a:lnTo>
                  <a:lnTo>
                    <a:pt x="122954" y="181139"/>
                  </a:lnTo>
                  <a:lnTo>
                    <a:pt x="98152" y="195650"/>
                  </a:lnTo>
                  <a:lnTo>
                    <a:pt x="43215" y="212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8288783" y="3016142"/>
            <a:ext cx="1407964" cy="637178"/>
            <a:chOff x="8288783" y="3016142"/>
            <a:chExt cx="1407964" cy="637178"/>
          </a:xfrm>
        </p:grpSpPr>
        <p:sp>
          <p:nvSpPr>
            <p:cNvPr id="174" name="Freeform 173"/>
            <p:cNvSpPr/>
            <p:nvPr/>
          </p:nvSpPr>
          <p:spPr>
            <a:xfrm>
              <a:off x="8288783" y="3503498"/>
              <a:ext cx="176129" cy="149822"/>
            </a:xfrm>
            <a:custGeom>
              <a:avLst/>
              <a:gdLst/>
              <a:ahLst/>
              <a:cxnLst/>
              <a:rect l="0" t="0" r="0" b="0"/>
              <a:pathLst>
                <a:path w="176129" h="149822">
                  <a:moveTo>
                    <a:pt x="123486" y="76191"/>
                  </a:moveTo>
                  <a:lnTo>
                    <a:pt x="108915" y="33499"/>
                  </a:lnTo>
                  <a:lnTo>
                    <a:pt x="103243" y="23163"/>
                  </a:lnTo>
                  <a:lnTo>
                    <a:pt x="87583" y="8559"/>
                  </a:lnTo>
                  <a:lnTo>
                    <a:pt x="78494" y="3027"/>
                  </a:lnTo>
                  <a:lnTo>
                    <a:pt x="59036" y="0"/>
                  </a:lnTo>
                  <a:lnTo>
                    <a:pt x="48934" y="831"/>
                  </a:lnTo>
                  <a:lnTo>
                    <a:pt x="31470" y="7992"/>
                  </a:lnTo>
                  <a:lnTo>
                    <a:pt x="23538" y="13178"/>
                  </a:lnTo>
                  <a:lnTo>
                    <a:pt x="11604" y="28298"/>
                  </a:lnTo>
                  <a:lnTo>
                    <a:pt x="6784" y="37243"/>
                  </a:lnTo>
                  <a:lnTo>
                    <a:pt x="0" y="77779"/>
                  </a:lnTo>
                  <a:lnTo>
                    <a:pt x="3579" y="115656"/>
                  </a:lnTo>
                  <a:lnTo>
                    <a:pt x="15213" y="135065"/>
                  </a:lnTo>
                  <a:lnTo>
                    <a:pt x="23228" y="143516"/>
                  </a:lnTo>
                  <a:lnTo>
                    <a:pt x="32081" y="147980"/>
                  </a:lnTo>
                  <a:lnTo>
                    <a:pt x="51276" y="149821"/>
                  </a:lnTo>
                  <a:lnTo>
                    <a:pt x="58968" y="146335"/>
                  </a:lnTo>
                  <a:lnTo>
                    <a:pt x="70635" y="133102"/>
                  </a:lnTo>
                  <a:lnTo>
                    <a:pt x="83781" y="105921"/>
                  </a:lnTo>
                  <a:lnTo>
                    <a:pt x="89495" y="70052"/>
                  </a:lnTo>
                  <a:lnTo>
                    <a:pt x="92637" y="65079"/>
                  </a:lnTo>
                  <a:lnTo>
                    <a:pt x="97071" y="65274"/>
                  </a:lnTo>
                  <a:lnTo>
                    <a:pt x="155990" y="99271"/>
                  </a:lnTo>
                  <a:lnTo>
                    <a:pt x="176128" y="107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517228" y="3447758"/>
              <a:ext cx="84751" cy="131932"/>
            </a:xfrm>
            <a:custGeom>
              <a:avLst/>
              <a:gdLst/>
              <a:ahLst/>
              <a:cxnLst/>
              <a:rect l="0" t="0" r="0" b="0"/>
              <a:pathLst>
                <a:path w="84751" h="131932">
                  <a:moveTo>
                    <a:pt x="74025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1" y="5611"/>
                  </a:lnTo>
                  <a:lnTo>
                    <a:pt x="5368" y="15737"/>
                  </a:lnTo>
                  <a:lnTo>
                    <a:pt x="1348" y="24053"/>
                  </a:lnTo>
                  <a:lnTo>
                    <a:pt x="0" y="45771"/>
                  </a:lnTo>
                  <a:lnTo>
                    <a:pt x="4789" y="53434"/>
                  </a:lnTo>
                  <a:lnTo>
                    <a:pt x="12660" y="58542"/>
                  </a:lnTo>
                  <a:lnTo>
                    <a:pt x="62565" y="76990"/>
                  </a:lnTo>
                  <a:lnTo>
                    <a:pt x="79071" y="88405"/>
                  </a:lnTo>
                  <a:lnTo>
                    <a:pt x="83238" y="95895"/>
                  </a:lnTo>
                  <a:lnTo>
                    <a:pt x="84750" y="113575"/>
                  </a:lnTo>
                  <a:lnTo>
                    <a:pt x="80005" y="119694"/>
                  </a:lnTo>
                  <a:lnTo>
                    <a:pt x="62256" y="126492"/>
                  </a:lnTo>
                  <a:lnTo>
                    <a:pt x="31912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835611" y="3400881"/>
              <a:ext cx="124141" cy="98957"/>
            </a:xfrm>
            <a:custGeom>
              <a:avLst/>
              <a:gdLst/>
              <a:ahLst/>
              <a:cxnLst/>
              <a:rect l="0" t="0" r="0" b="0"/>
              <a:pathLst>
                <a:path w="124141" h="98957">
                  <a:moveTo>
                    <a:pt x="18855" y="73523"/>
                  </a:moveTo>
                  <a:lnTo>
                    <a:pt x="24445" y="95879"/>
                  </a:lnTo>
                  <a:lnTo>
                    <a:pt x="23752" y="98956"/>
                  </a:lnTo>
                  <a:lnTo>
                    <a:pt x="20949" y="97497"/>
                  </a:lnTo>
                  <a:lnTo>
                    <a:pt x="12767" y="86518"/>
                  </a:lnTo>
                  <a:lnTo>
                    <a:pt x="2753" y="59436"/>
                  </a:lnTo>
                  <a:lnTo>
                    <a:pt x="0" y="35286"/>
                  </a:lnTo>
                  <a:lnTo>
                    <a:pt x="5016" y="15194"/>
                  </a:lnTo>
                  <a:lnTo>
                    <a:pt x="9629" y="6561"/>
                  </a:lnTo>
                  <a:lnTo>
                    <a:pt x="17384" y="1976"/>
                  </a:lnTo>
                  <a:lnTo>
                    <a:pt x="38479" y="0"/>
                  </a:lnTo>
                  <a:lnTo>
                    <a:pt x="60332" y="6141"/>
                  </a:lnTo>
                  <a:lnTo>
                    <a:pt x="71073" y="11054"/>
                  </a:lnTo>
                  <a:lnTo>
                    <a:pt x="86127" y="25872"/>
                  </a:lnTo>
                  <a:lnTo>
                    <a:pt x="124140" y="73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991337" y="3324875"/>
              <a:ext cx="82841" cy="128473"/>
            </a:xfrm>
            <a:custGeom>
              <a:avLst/>
              <a:gdLst/>
              <a:ahLst/>
              <a:cxnLst/>
              <a:rect l="0" t="0" r="0" b="0"/>
              <a:pathLst>
                <a:path w="82841" h="128473">
                  <a:moveTo>
                    <a:pt x="0" y="107415"/>
                  </a:moveTo>
                  <a:lnTo>
                    <a:pt x="58563" y="57916"/>
                  </a:lnTo>
                  <a:lnTo>
                    <a:pt x="80392" y="37117"/>
                  </a:lnTo>
                  <a:lnTo>
                    <a:pt x="82840" y="30134"/>
                  </a:lnTo>
                  <a:lnTo>
                    <a:pt x="82133" y="23139"/>
                  </a:lnTo>
                  <a:lnTo>
                    <a:pt x="79322" y="16136"/>
                  </a:lnTo>
                  <a:lnTo>
                    <a:pt x="63720" y="5235"/>
                  </a:lnTo>
                  <a:lnTo>
                    <a:pt x="53008" y="691"/>
                  </a:lnTo>
                  <a:lnTo>
                    <a:pt x="43527" y="0"/>
                  </a:lnTo>
                  <a:lnTo>
                    <a:pt x="26754" y="5473"/>
                  </a:lnTo>
                  <a:lnTo>
                    <a:pt x="14621" y="18823"/>
                  </a:lnTo>
                  <a:lnTo>
                    <a:pt x="9747" y="27297"/>
                  </a:lnTo>
                  <a:lnTo>
                    <a:pt x="7451" y="49190"/>
                  </a:lnTo>
                  <a:lnTo>
                    <a:pt x="15510" y="95784"/>
                  </a:lnTo>
                  <a:lnTo>
                    <a:pt x="30592" y="122556"/>
                  </a:lnTo>
                  <a:lnTo>
                    <a:pt x="37942" y="126867"/>
                  </a:lnTo>
                  <a:lnTo>
                    <a:pt x="73699" y="128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128207" y="3303609"/>
              <a:ext cx="94758" cy="139210"/>
            </a:xfrm>
            <a:custGeom>
              <a:avLst/>
              <a:gdLst/>
              <a:ahLst/>
              <a:cxnLst/>
              <a:rect l="0" t="0" r="0" b="0"/>
              <a:pathLst>
                <a:path w="94758" h="139210">
                  <a:moveTo>
                    <a:pt x="0" y="97095"/>
                  </a:moveTo>
                  <a:lnTo>
                    <a:pt x="60873" y="54434"/>
                  </a:lnTo>
                  <a:lnTo>
                    <a:pt x="75018" y="39530"/>
                  </a:lnTo>
                  <a:lnTo>
                    <a:pt x="85204" y="21208"/>
                  </a:lnTo>
                  <a:lnTo>
                    <a:pt x="84879" y="13748"/>
                  </a:lnTo>
                  <a:lnTo>
                    <a:pt x="81152" y="7605"/>
                  </a:lnTo>
                  <a:lnTo>
                    <a:pt x="75159" y="2340"/>
                  </a:lnTo>
                  <a:lnTo>
                    <a:pt x="67653" y="0"/>
                  </a:lnTo>
                  <a:lnTo>
                    <a:pt x="49956" y="519"/>
                  </a:lnTo>
                  <a:lnTo>
                    <a:pt x="42662" y="4635"/>
                  </a:lnTo>
                  <a:lnTo>
                    <a:pt x="31440" y="18567"/>
                  </a:lnTo>
                  <a:lnTo>
                    <a:pt x="24134" y="51731"/>
                  </a:lnTo>
                  <a:lnTo>
                    <a:pt x="27558" y="85604"/>
                  </a:lnTo>
                  <a:lnTo>
                    <a:pt x="36035" y="104076"/>
                  </a:lnTo>
                  <a:lnTo>
                    <a:pt x="41571" y="112278"/>
                  </a:lnTo>
                  <a:lnTo>
                    <a:pt x="57081" y="124510"/>
                  </a:lnTo>
                  <a:lnTo>
                    <a:pt x="94757" y="139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283253" y="3146452"/>
              <a:ext cx="97639" cy="253112"/>
            </a:xfrm>
            <a:custGeom>
              <a:avLst/>
              <a:gdLst/>
              <a:ahLst/>
              <a:cxnLst/>
              <a:rect l="0" t="0" r="0" b="0"/>
              <a:pathLst>
                <a:path w="97639" h="253112">
                  <a:moveTo>
                    <a:pt x="66053" y="191081"/>
                  </a:moveTo>
                  <a:lnTo>
                    <a:pt x="54874" y="174314"/>
                  </a:lnTo>
                  <a:lnTo>
                    <a:pt x="48072" y="170544"/>
                  </a:lnTo>
                  <a:lnTo>
                    <a:pt x="31155" y="169475"/>
                  </a:lnTo>
                  <a:lnTo>
                    <a:pt x="24070" y="173168"/>
                  </a:lnTo>
                  <a:lnTo>
                    <a:pt x="13078" y="186629"/>
                  </a:lnTo>
                  <a:lnTo>
                    <a:pt x="314" y="213939"/>
                  </a:lnTo>
                  <a:lnTo>
                    <a:pt x="0" y="223867"/>
                  </a:lnTo>
                  <a:lnTo>
                    <a:pt x="5890" y="244257"/>
                  </a:lnTo>
                  <a:lnTo>
                    <a:pt x="11906" y="249929"/>
                  </a:lnTo>
                  <a:lnTo>
                    <a:pt x="19426" y="252540"/>
                  </a:lnTo>
                  <a:lnTo>
                    <a:pt x="27949" y="253111"/>
                  </a:lnTo>
                  <a:lnTo>
                    <a:pt x="35971" y="249982"/>
                  </a:lnTo>
                  <a:lnTo>
                    <a:pt x="51123" y="237146"/>
                  </a:lnTo>
                  <a:lnTo>
                    <a:pt x="67219" y="210190"/>
                  </a:lnTo>
                  <a:lnTo>
                    <a:pt x="74733" y="160064"/>
                  </a:lnTo>
                  <a:lnTo>
                    <a:pt x="76034" y="111961"/>
                  </a:lnTo>
                  <a:lnTo>
                    <a:pt x="73354" y="49544"/>
                  </a:lnTo>
                  <a:lnTo>
                    <a:pt x="61977" y="13833"/>
                  </a:lnTo>
                  <a:lnTo>
                    <a:pt x="56316" y="2726"/>
                  </a:lnTo>
                  <a:lnTo>
                    <a:pt x="53712" y="0"/>
                  </a:lnTo>
                  <a:lnTo>
                    <a:pt x="53147" y="2863"/>
                  </a:lnTo>
                  <a:lnTo>
                    <a:pt x="56381" y="54815"/>
                  </a:lnTo>
                  <a:lnTo>
                    <a:pt x="66915" y="112649"/>
                  </a:lnTo>
                  <a:lnTo>
                    <a:pt x="74625" y="135165"/>
                  </a:lnTo>
                  <a:lnTo>
                    <a:pt x="89780" y="162165"/>
                  </a:lnTo>
                  <a:lnTo>
                    <a:pt x="97638" y="201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15377" y="3230383"/>
              <a:ext cx="91857" cy="117680"/>
            </a:xfrm>
            <a:custGeom>
              <a:avLst/>
              <a:gdLst/>
              <a:ahLst/>
              <a:cxnLst/>
              <a:rect l="0" t="0" r="0" b="0"/>
              <a:pathLst>
                <a:path w="91857" h="117680">
                  <a:moveTo>
                    <a:pt x="7628" y="107150"/>
                  </a:moveTo>
                  <a:lnTo>
                    <a:pt x="25608" y="91509"/>
                  </a:lnTo>
                  <a:lnTo>
                    <a:pt x="66191" y="66717"/>
                  </a:lnTo>
                  <a:lnTo>
                    <a:pt x="82432" y="41357"/>
                  </a:lnTo>
                  <a:lnTo>
                    <a:pt x="83233" y="32873"/>
                  </a:lnTo>
                  <a:lnTo>
                    <a:pt x="77886" y="17206"/>
                  </a:lnTo>
                  <a:lnTo>
                    <a:pt x="61470" y="5564"/>
                  </a:lnTo>
                  <a:lnTo>
                    <a:pt x="50542" y="822"/>
                  </a:lnTo>
                  <a:lnTo>
                    <a:pt x="40917" y="0"/>
                  </a:lnTo>
                  <a:lnTo>
                    <a:pt x="23983" y="5326"/>
                  </a:lnTo>
                  <a:lnTo>
                    <a:pt x="11777" y="18611"/>
                  </a:lnTo>
                  <a:lnTo>
                    <a:pt x="3624" y="37384"/>
                  </a:lnTo>
                  <a:lnTo>
                    <a:pt x="0" y="61325"/>
                  </a:lnTo>
                  <a:lnTo>
                    <a:pt x="4627" y="81324"/>
                  </a:lnTo>
                  <a:lnTo>
                    <a:pt x="26662" y="113227"/>
                  </a:lnTo>
                  <a:lnTo>
                    <a:pt x="35525" y="117051"/>
                  </a:lnTo>
                  <a:lnTo>
                    <a:pt x="91856" y="117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567302" y="3016142"/>
              <a:ext cx="129445" cy="315203"/>
            </a:xfrm>
            <a:custGeom>
              <a:avLst/>
              <a:gdLst/>
              <a:ahLst/>
              <a:cxnLst/>
              <a:rect l="0" t="0" r="0" b="0"/>
              <a:pathLst>
                <a:path w="129445" h="315203">
                  <a:moveTo>
                    <a:pt x="66273" y="247692"/>
                  </a:moveTo>
                  <a:lnTo>
                    <a:pt x="71863" y="230924"/>
                  </a:lnTo>
                  <a:lnTo>
                    <a:pt x="71487" y="213333"/>
                  </a:lnTo>
                  <a:lnTo>
                    <a:pt x="69749" y="203729"/>
                  </a:lnTo>
                  <a:lnTo>
                    <a:pt x="63911" y="198496"/>
                  </a:lnTo>
                  <a:lnTo>
                    <a:pt x="55340" y="196178"/>
                  </a:lnTo>
                  <a:lnTo>
                    <a:pt x="44946" y="195801"/>
                  </a:lnTo>
                  <a:lnTo>
                    <a:pt x="35678" y="199060"/>
                  </a:lnTo>
                  <a:lnTo>
                    <a:pt x="19139" y="212040"/>
                  </a:lnTo>
                  <a:lnTo>
                    <a:pt x="2265" y="239078"/>
                  </a:lnTo>
                  <a:lnTo>
                    <a:pt x="0" y="259071"/>
                  </a:lnTo>
                  <a:lnTo>
                    <a:pt x="4063" y="279656"/>
                  </a:lnTo>
                  <a:lnTo>
                    <a:pt x="13669" y="300502"/>
                  </a:lnTo>
                  <a:lnTo>
                    <a:pt x="21845" y="307465"/>
                  </a:lnTo>
                  <a:lnTo>
                    <a:pt x="43408" y="315202"/>
                  </a:lnTo>
                  <a:lnTo>
                    <a:pt x="53369" y="314925"/>
                  </a:lnTo>
                  <a:lnTo>
                    <a:pt x="70677" y="308379"/>
                  </a:lnTo>
                  <a:lnTo>
                    <a:pt x="93574" y="291539"/>
                  </a:lnTo>
                  <a:lnTo>
                    <a:pt x="104923" y="269129"/>
                  </a:lnTo>
                  <a:lnTo>
                    <a:pt x="116151" y="212672"/>
                  </a:lnTo>
                  <a:lnTo>
                    <a:pt x="117199" y="157629"/>
                  </a:lnTo>
                  <a:lnTo>
                    <a:pt x="104189" y="95322"/>
                  </a:lnTo>
                  <a:lnTo>
                    <a:pt x="87239" y="37854"/>
                  </a:lnTo>
                  <a:lnTo>
                    <a:pt x="79101" y="17560"/>
                  </a:lnTo>
                  <a:lnTo>
                    <a:pt x="67685" y="742"/>
                  </a:lnTo>
                  <a:lnTo>
                    <a:pt x="63705" y="0"/>
                  </a:lnTo>
                  <a:lnTo>
                    <a:pt x="61051" y="4186"/>
                  </a:lnTo>
                  <a:lnTo>
                    <a:pt x="59282" y="11655"/>
                  </a:lnTo>
                  <a:lnTo>
                    <a:pt x="64849" y="63330"/>
                  </a:lnTo>
                  <a:lnTo>
                    <a:pt x="74094" y="115998"/>
                  </a:lnTo>
                  <a:lnTo>
                    <a:pt x="81856" y="170855"/>
                  </a:lnTo>
                  <a:lnTo>
                    <a:pt x="95824" y="214317"/>
                  </a:lnTo>
                  <a:lnTo>
                    <a:pt x="129444" y="268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6559253" y="2895336"/>
            <a:ext cx="1436899" cy="308404"/>
            <a:chOff x="6559253" y="2895336"/>
            <a:chExt cx="1436899" cy="308404"/>
          </a:xfrm>
        </p:grpSpPr>
        <p:sp>
          <p:nvSpPr>
            <p:cNvPr id="183" name="Freeform 182"/>
            <p:cNvSpPr/>
            <p:nvPr/>
          </p:nvSpPr>
          <p:spPr>
            <a:xfrm>
              <a:off x="6559253" y="3038176"/>
              <a:ext cx="157929" cy="10626"/>
            </a:xfrm>
            <a:custGeom>
              <a:avLst/>
              <a:gdLst/>
              <a:ahLst/>
              <a:cxnLst/>
              <a:rect l="0" t="0" r="0" b="0"/>
              <a:pathLst>
                <a:path w="157929" h="10626">
                  <a:moveTo>
                    <a:pt x="157928" y="4559"/>
                  </a:moveTo>
                  <a:lnTo>
                    <a:pt x="125476" y="10625"/>
                  </a:lnTo>
                  <a:lnTo>
                    <a:pt x="67997" y="0"/>
                  </a:lnTo>
                  <a:lnTo>
                    <a:pt x="12190" y="3150"/>
                  </a:lnTo>
                  <a:lnTo>
                    <a:pt x="0" y="4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622425" y="307432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81729" y="16931"/>
                  </a:lnTo>
                  <a:lnTo>
                    <a:pt x="22209" y="45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868557" y="2958507"/>
              <a:ext cx="210587" cy="245233"/>
            </a:xfrm>
            <a:custGeom>
              <a:avLst/>
              <a:gdLst/>
              <a:ahLst/>
              <a:cxnLst/>
              <a:rect l="0" t="0" r="0" b="0"/>
              <a:pathLst>
                <a:path w="210587" h="245233">
                  <a:moveTo>
                    <a:pt x="132893" y="0"/>
                  </a:moveTo>
                  <a:lnTo>
                    <a:pt x="90202" y="14573"/>
                  </a:lnTo>
                  <a:lnTo>
                    <a:pt x="70635" y="27534"/>
                  </a:lnTo>
                  <a:lnTo>
                    <a:pt x="17338" y="86803"/>
                  </a:lnTo>
                  <a:lnTo>
                    <a:pt x="10233" y="96473"/>
                  </a:lnTo>
                  <a:lnTo>
                    <a:pt x="2339" y="119696"/>
                  </a:lnTo>
                  <a:lnTo>
                    <a:pt x="0" y="144446"/>
                  </a:lnTo>
                  <a:lnTo>
                    <a:pt x="2860" y="167144"/>
                  </a:lnTo>
                  <a:lnTo>
                    <a:pt x="16636" y="199653"/>
                  </a:lnTo>
                  <a:lnTo>
                    <a:pt x="41125" y="225923"/>
                  </a:lnTo>
                  <a:lnTo>
                    <a:pt x="70608" y="242935"/>
                  </a:lnTo>
                  <a:lnTo>
                    <a:pt x="91173" y="245232"/>
                  </a:lnTo>
                  <a:lnTo>
                    <a:pt x="132971" y="237174"/>
                  </a:lnTo>
                  <a:lnTo>
                    <a:pt x="158913" y="222093"/>
                  </a:lnTo>
                  <a:lnTo>
                    <a:pt x="181418" y="202806"/>
                  </a:lnTo>
                  <a:lnTo>
                    <a:pt x="197314" y="176684"/>
                  </a:lnTo>
                  <a:lnTo>
                    <a:pt x="209433" y="146718"/>
                  </a:lnTo>
                  <a:lnTo>
                    <a:pt x="210586" y="126039"/>
                  </a:lnTo>
                  <a:lnTo>
                    <a:pt x="201792" y="78579"/>
                  </a:lnTo>
                  <a:lnTo>
                    <a:pt x="186583" y="49149"/>
                  </a:lnTo>
                  <a:lnTo>
                    <a:pt x="170793" y="36272"/>
                  </a:lnTo>
                  <a:lnTo>
                    <a:pt x="14342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190964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290067" y="2910804"/>
              <a:ext cx="215407" cy="219311"/>
            </a:xfrm>
            <a:custGeom>
              <a:avLst/>
              <a:gdLst/>
              <a:ahLst/>
              <a:cxnLst/>
              <a:rect l="0" t="0" r="0" b="0"/>
              <a:pathLst>
                <a:path w="215407" h="219311">
                  <a:moveTo>
                    <a:pt x="121995" y="5589"/>
                  </a:moveTo>
                  <a:lnTo>
                    <a:pt x="99638" y="0"/>
                  </a:lnTo>
                  <a:lnTo>
                    <a:pt x="79303" y="3495"/>
                  </a:lnTo>
                  <a:lnTo>
                    <a:pt x="37653" y="24803"/>
                  </a:lnTo>
                  <a:lnTo>
                    <a:pt x="11737" y="55866"/>
                  </a:lnTo>
                  <a:lnTo>
                    <a:pt x="2801" y="81357"/>
                  </a:lnTo>
                  <a:lnTo>
                    <a:pt x="0" y="109454"/>
                  </a:lnTo>
                  <a:lnTo>
                    <a:pt x="6170" y="154647"/>
                  </a:lnTo>
                  <a:lnTo>
                    <a:pt x="22296" y="184415"/>
                  </a:lnTo>
                  <a:lnTo>
                    <a:pt x="35181" y="200491"/>
                  </a:lnTo>
                  <a:lnTo>
                    <a:pt x="61177" y="217106"/>
                  </a:lnTo>
                  <a:lnTo>
                    <a:pt x="87166" y="219310"/>
                  </a:lnTo>
                  <a:lnTo>
                    <a:pt x="145920" y="211193"/>
                  </a:lnTo>
                  <a:lnTo>
                    <a:pt x="168114" y="198744"/>
                  </a:lnTo>
                  <a:lnTo>
                    <a:pt x="201425" y="167746"/>
                  </a:lnTo>
                  <a:lnTo>
                    <a:pt x="209940" y="147069"/>
                  </a:lnTo>
                  <a:lnTo>
                    <a:pt x="215406" y="90078"/>
                  </a:lnTo>
                  <a:lnTo>
                    <a:pt x="209914" y="63027"/>
                  </a:lnTo>
                  <a:lnTo>
                    <a:pt x="205174" y="50900"/>
                  </a:lnTo>
                  <a:lnTo>
                    <a:pt x="190549" y="34306"/>
                  </a:lnTo>
                  <a:lnTo>
                    <a:pt x="164109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587254" y="2916393"/>
              <a:ext cx="138199" cy="195609"/>
            </a:xfrm>
            <a:custGeom>
              <a:avLst/>
              <a:gdLst/>
              <a:ahLst/>
              <a:cxnLst/>
              <a:rect l="0" t="0" r="0" b="0"/>
              <a:pathLst>
                <a:path w="138199" h="195609">
                  <a:moveTo>
                    <a:pt x="56435" y="21057"/>
                  </a:moveTo>
                  <a:lnTo>
                    <a:pt x="34078" y="32236"/>
                  </a:lnTo>
                  <a:lnTo>
                    <a:pt x="19982" y="47083"/>
                  </a:lnTo>
                  <a:lnTo>
                    <a:pt x="1402" y="85210"/>
                  </a:lnTo>
                  <a:lnTo>
                    <a:pt x="0" y="108841"/>
                  </a:lnTo>
                  <a:lnTo>
                    <a:pt x="4446" y="133772"/>
                  </a:lnTo>
                  <a:lnTo>
                    <a:pt x="20104" y="166368"/>
                  </a:lnTo>
                  <a:lnTo>
                    <a:pt x="32879" y="183516"/>
                  </a:lnTo>
                  <a:lnTo>
                    <a:pt x="52595" y="192697"/>
                  </a:lnTo>
                  <a:lnTo>
                    <a:pt x="75786" y="195608"/>
                  </a:lnTo>
                  <a:lnTo>
                    <a:pt x="97790" y="193002"/>
                  </a:lnTo>
                  <a:lnTo>
                    <a:pt x="106232" y="188330"/>
                  </a:lnTo>
                  <a:lnTo>
                    <a:pt x="118731" y="173779"/>
                  </a:lnTo>
                  <a:lnTo>
                    <a:pt x="132345" y="145857"/>
                  </a:lnTo>
                  <a:lnTo>
                    <a:pt x="138198" y="109768"/>
                  </a:lnTo>
                  <a:lnTo>
                    <a:pt x="134343" y="69439"/>
                  </a:lnTo>
                  <a:lnTo>
                    <a:pt x="125766" y="48020"/>
                  </a:lnTo>
                  <a:lnTo>
                    <a:pt x="120203" y="39032"/>
                  </a:lnTo>
                  <a:lnTo>
                    <a:pt x="104664" y="25927"/>
                  </a:lnTo>
                  <a:lnTo>
                    <a:pt x="669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812145" y="2895336"/>
              <a:ext cx="184007" cy="284271"/>
            </a:xfrm>
            <a:custGeom>
              <a:avLst/>
              <a:gdLst/>
              <a:ahLst/>
              <a:cxnLst/>
              <a:rect l="0" t="0" r="0" b="0"/>
              <a:pathLst>
                <a:path w="184007" h="284271">
                  <a:moveTo>
                    <a:pt x="0" y="0"/>
                  </a:moveTo>
                  <a:lnTo>
                    <a:pt x="58617" y="0"/>
                  </a:lnTo>
                  <a:lnTo>
                    <a:pt x="118856" y="1170"/>
                  </a:lnTo>
                  <a:lnTo>
                    <a:pt x="177999" y="14655"/>
                  </a:lnTo>
                  <a:lnTo>
                    <a:pt x="183007" y="20298"/>
                  </a:lnTo>
                  <a:lnTo>
                    <a:pt x="184006" y="27570"/>
                  </a:lnTo>
                  <a:lnTo>
                    <a:pt x="168798" y="70047"/>
                  </a:lnTo>
                  <a:lnTo>
                    <a:pt x="139572" y="125861"/>
                  </a:lnTo>
                  <a:lnTo>
                    <a:pt x="111274" y="177752"/>
                  </a:lnTo>
                  <a:lnTo>
                    <a:pt x="71269" y="239833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1610917" y="5032621"/>
            <a:ext cx="686467" cy="431670"/>
            <a:chOff x="1610917" y="5032621"/>
            <a:chExt cx="686467" cy="431670"/>
          </a:xfrm>
        </p:grpSpPr>
        <p:sp>
          <p:nvSpPr>
            <p:cNvPr id="191" name="Freeform 190"/>
            <p:cNvSpPr/>
            <p:nvPr/>
          </p:nvSpPr>
          <p:spPr>
            <a:xfrm>
              <a:off x="1610917" y="5106321"/>
              <a:ext cx="189457" cy="357970"/>
            </a:xfrm>
            <a:custGeom>
              <a:avLst/>
              <a:gdLst/>
              <a:ahLst/>
              <a:cxnLst/>
              <a:rect l="0" t="0" r="0" b="0"/>
              <a:pathLst>
                <a:path w="189457" h="357970">
                  <a:moveTo>
                    <a:pt x="10471" y="0"/>
                  </a:moveTo>
                  <a:lnTo>
                    <a:pt x="3236" y="27556"/>
                  </a:lnTo>
                  <a:lnTo>
                    <a:pt x="593" y="86898"/>
                  </a:lnTo>
                  <a:lnTo>
                    <a:pt x="135" y="137662"/>
                  </a:lnTo>
                  <a:lnTo>
                    <a:pt x="0" y="192867"/>
                  </a:lnTo>
                  <a:lnTo>
                    <a:pt x="3079" y="247439"/>
                  </a:lnTo>
                  <a:lnTo>
                    <a:pt x="9011" y="307800"/>
                  </a:lnTo>
                  <a:lnTo>
                    <a:pt x="15628" y="345054"/>
                  </a:lnTo>
                  <a:lnTo>
                    <a:pt x="22098" y="351698"/>
                  </a:lnTo>
                  <a:lnTo>
                    <a:pt x="31090" y="354959"/>
                  </a:lnTo>
                  <a:lnTo>
                    <a:pt x="84734" y="357374"/>
                  </a:lnTo>
                  <a:lnTo>
                    <a:pt x="142080" y="357852"/>
                  </a:lnTo>
                  <a:lnTo>
                    <a:pt x="1894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705616" y="525372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32499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663502" y="5032621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19843" y="7236"/>
                  </a:lnTo>
                  <a:lnTo>
                    <a:pt x="63621" y="12998"/>
                  </a:lnTo>
                  <a:lnTo>
                    <a:pt x="27429" y="1866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958300" y="5222134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84228" y="0"/>
                  </a:moveTo>
                  <a:lnTo>
                    <a:pt x="59034" y="62281"/>
                  </a:lnTo>
                  <a:lnTo>
                    <a:pt x="39564" y="110092"/>
                  </a:lnTo>
                  <a:lnTo>
                    <a:pt x="11229" y="16263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947772" y="5264248"/>
              <a:ext cx="136871" cy="115815"/>
            </a:xfrm>
            <a:custGeom>
              <a:avLst/>
              <a:gdLst/>
              <a:ahLst/>
              <a:cxnLst/>
              <a:rect l="0" t="0" r="0" b="0"/>
              <a:pathLst>
                <a:path w="136871" h="115815">
                  <a:moveTo>
                    <a:pt x="136870" y="115814"/>
                  </a:moveTo>
                  <a:lnTo>
                    <a:pt x="125692" y="93457"/>
                  </a:lnTo>
                  <a:lnTo>
                    <a:pt x="110845" y="79361"/>
                  </a:lnTo>
                  <a:lnTo>
                    <a:pt x="56477" y="34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284683" y="52853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284683" y="5085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2874443" y="4674653"/>
            <a:ext cx="3080820" cy="679899"/>
            <a:chOff x="2874443" y="4674653"/>
            <a:chExt cx="3080820" cy="679899"/>
          </a:xfrm>
        </p:grpSpPr>
        <p:sp>
          <p:nvSpPr>
            <p:cNvPr id="199" name="Freeform 198"/>
            <p:cNvSpPr/>
            <p:nvPr/>
          </p:nvSpPr>
          <p:spPr>
            <a:xfrm>
              <a:off x="2874443" y="4925146"/>
              <a:ext cx="224278" cy="429406"/>
            </a:xfrm>
            <a:custGeom>
              <a:avLst/>
              <a:gdLst/>
              <a:ahLst/>
              <a:cxnLst/>
              <a:rect l="0" t="0" r="0" b="0"/>
              <a:pathLst>
                <a:path w="224278" h="429406">
                  <a:moveTo>
                    <a:pt x="178821" y="44304"/>
                  </a:moveTo>
                  <a:lnTo>
                    <a:pt x="120204" y="35239"/>
                  </a:lnTo>
                  <a:lnTo>
                    <a:pt x="74435" y="24490"/>
                  </a:lnTo>
                  <a:lnTo>
                    <a:pt x="21012" y="0"/>
                  </a:lnTo>
                  <a:lnTo>
                    <a:pt x="13953" y="3070"/>
                  </a:lnTo>
                  <a:lnTo>
                    <a:pt x="9248" y="10966"/>
                  </a:lnTo>
                  <a:lnTo>
                    <a:pt x="1695" y="65665"/>
                  </a:lnTo>
                  <a:lnTo>
                    <a:pt x="387" y="115624"/>
                  </a:lnTo>
                  <a:lnTo>
                    <a:pt x="0" y="161883"/>
                  </a:lnTo>
                  <a:lnTo>
                    <a:pt x="3455" y="170653"/>
                  </a:lnTo>
                  <a:lnTo>
                    <a:pt x="9268" y="175330"/>
                  </a:lnTo>
                  <a:lnTo>
                    <a:pt x="16652" y="177278"/>
                  </a:lnTo>
                  <a:lnTo>
                    <a:pt x="34217" y="173204"/>
                  </a:lnTo>
                  <a:lnTo>
                    <a:pt x="54891" y="165934"/>
                  </a:lnTo>
                  <a:lnTo>
                    <a:pt x="92838" y="163011"/>
                  </a:lnTo>
                  <a:lnTo>
                    <a:pt x="133717" y="170204"/>
                  </a:lnTo>
                  <a:lnTo>
                    <a:pt x="161504" y="180588"/>
                  </a:lnTo>
                  <a:lnTo>
                    <a:pt x="180094" y="196122"/>
                  </a:lnTo>
                  <a:lnTo>
                    <a:pt x="212914" y="247268"/>
                  </a:lnTo>
                  <a:lnTo>
                    <a:pt x="224277" y="290575"/>
                  </a:lnTo>
                  <a:lnTo>
                    <a:pt x="218822" y="340955"/>
                  </a:lnTo>
                  <a:lnTo>
                    <a:pt x="206661" y="378646"/>
                  </a:lnTo>
                  <a:lnTo>
                    <a:pt x="193534" y="399961"/>
                  </a:lnTo>
                  <a:lnTo>
                    <a:pt x="176001" y="417234"/>
                  </a:lnTo>
                  <a:lnTo>
                    <a:pt x="153391" y="426470"/>
                  </a:lnTo>
                  <a:lnTo>
                    <a:pt x="128914" y="429405"/>
                  </a:lnTo>
                  <a:lnTo>
                    <a:pt x="87725" y="424877"/>
                  </a:lnTo>
                  <a:lnTo>
                    <a:pt x="63007" y="4233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211191" y="5264248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348062" y="4930317"/>
              <a:ext cx="325353" cy="413928"/>
            </a:xfrm>
            <a:custGeom>
              <a:avLst/>
              <a:gdLst/>
              <a:ahLst/>
              <a:cxnLst/>
              <a:rect l="0" t="0" r="0" b="0"/>
              <a:pathLst>
                <a:path w="325353" h="413928">
                  <a:moveTo>
                    <a:pt x="0" y="60190"/>
                  </a:moveTo>
                  <a:lnTo>
                    <a:pt x="17980" y="36144"/>
                  </a:lnTo>
                  <a:lnTo>
                    <a:pt x="44322" y="15891"/>
                  </a:lnTo>
                  <a:lnTo>
                    <a:pt x="75523" y="3131"/>
                  </a:lnTo>
                  <a:lnTo>
                    <a:pt x="112714" y="0"/>
                  </a:lnTo>
                  <a:lnTo>
                    <a:pt x="135493" y="3414"/>
                  </a:lnTo>
                  <a:lnTo>
                    <a:pt x="154196" y="11950"/>
                  </a:lnTo>
                  <a:lnTo>
                    <a:pt x="206842" y="56939"/>
                  </a:lnTo>
                  <a:lnTo>
                    <a:pt x="214762" y="77073"/>
                  </a:lnTo>
                  <a:lnTo>
                    <a:pt x="217113" y="100449"/>
                  </a:lnTo>
                  <a:lnTo>
                    <a:pt x="214258" y="122537"/>
                  </a:lnTo>
                  <a:lnTo>
                    <a:pt x="200484" y="154702"/>
                  </a:lnTo>
                  <a:lnTo>
                    <a:pt x="175996" y="180871"/>
                  </a:lnTo>
                  <a:lnTo>
                    <a:pt x="143299" y="199929"/>
                  </a:lnTo>
                  <a:lnTo>
                    <a:pt x="144665" y="200143"/>
                  </a:lnTo>
                  <a:lnTo>
                    <a:pt x="177665" y="197669"/>
                  </a:lnTo>
                  <a:lnTo>
                    <a:pt x="229243" y="205586"/>
                  </a:lnTo>
                  <a:lnTo>
                    <a:pt x="281372" y="221535"/>
                  </a:lnTo>
                  <a:lnTo>
                    <a:pt x="292866" y="227415"/>
                  </a:lnTo>
                  <a:lnTo>
                    <a:pt x="308757" y="243307"/>
                  </a:lnTo>
                  <a:lnTo>
                    <a:pt x="314633" y="252458"/>
                  </a:lnTo>
                  <a:lnTo>
                    <a:pt x="322902" y="293283"/>
                  </a:lnTo>
                  <a:lnTo>
                    <a:pt x="325352" y="336835"/>
                  </a:lnTo>
                  <a:lnTo>
                    <a:pt x="319686" y="362128"/>
                  </a:lnTo>
                  <a:lnTo>
                    <a:pt x="314899" y="373786"/>
                  </a:lnTo>
                  <a:lnTo>
                    <a:pt x="307029" y="382728"/>
                  </a:lnTo>
                  <a:lnTo>
                    <a:pt x="263895" y="405485"/>
                  </a:lnTo>
                  <a:lnTo>
                    <a:pt x="240119" y="412526"/>
                  </a:lnTo>
                  <a:lnTo>
                    <a:pt x="177196" y="413927"/>
                  </a:lnTo>
                  <a:lnTo>
                    <a:pt x="126342" y="407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516725" y="4885223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10528" y="50432"/>
                  </a:lnTo>
                  <a:lnTo>
                    <a:pt x="10528" y="107749"/>
                  </a:lnTo>
                  <a:lnTo>
                    <a:pt x="9358" y="165676"/>
                  </a:lnTo>
                  <a:lnTo>
                    <a:pt x="2195" y="221589"/>
                  </a:lnTo>
                  <a:lnTo>
                    <a:pt x="3770" y="260238"/>
                  </a:lnTo>
                  <a:lnTo>
                    <a:pt x="9193" y="321506"/>
                  </a:lnTo>
                  <a:lnTo>
                    <a:pt x="3029" y="38087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675680" y="4927336"/>
              <a:ext cx="302998" cy="385145"/>
            </a:xfrm>
            <a:custGeom>
              <a:avLst/>
              <a:gdLst/>
              <a:ahLst/>
              <a:cxnLst/>
              <a:rect l="0" t="0" r="0" b="0"/>
              <a:pathLst>
                <a:path w="302998" h="385145">
                  <a:moveTo>
                    <a:pt x="135843" y="31586"/>
                  </a:moveTo>
                  <a:lnTo>
                    <a:pt x="119075" y="25997"/>
                  </a:lnTo>
                  <a:lnTo>
                    <a:pt x="101484" y="26372"/>
                  </a:lnTo>
                  <a:lnTo>
                    <a:pt x="81968" y="31608"/>
                  </a:lnTo>
                  <a:lnTo>
                    <a:pt x="61596" y="41734"/>
                  </a:lnTo>
                  <a:lnTo>
                    <a:pt x="35985" y="66178"/>
                  </a:lnTo>
                  <a:lnTo>
                    <a:pt x="14776" y="114285"/>
                  </a:lnTo>
                  <a:lnTo>
                    <a:pt x="2441" y="171967"/>
                  </a:lnTo>
                  <a:lnTo>
                    <a:pt x="0" y="222139"/>
                  </a:lnTo>
                  <a:lnTo>
                    <a:pt x="1769" y="255487"/>
                  </a:lnTo>
                  <a:lnTo>
                    <a:pt x="21968" y="311903"/>
                  </a:lnTo>
                  <a:lnTo>
                    <a:pt x="48489" y="351600"/>
                  </a:lnTo>
                  <a:lnTo>
                    <a:pt x="80454" y="374669"/>
                  </a:lnTo>
                  <a:lnTo>
                    <a:pt x="119562" y="385144"/>
                  </a:lnTo>
                  <a:lnTo>
                    <a:pt x="160785" y="382659"/>
                  </a:lnTo>
                  <a:lnTo>
                    <a:pt x="215466" y="362933"/>
                  </a:lnTo>
                  <a:lnTo>
                    <a:pt x="239081" y="350037"/>
                  </a:lnTo>
                  <a:lnTo>
                    <a:pt x="266518" y="318444"/>
                  </a:lnTo>
                  <a:lnTo>
                    <a:pt x="289465" y="279448"/>
                  </a:lnTo>
                  <a:lnTo>
                    <a:pt x="299903" y="232668"/>
                  </a:lnTo>
                  <a:lnTo>
                    <a:pt x="302997" y="181763"/>
                  </a:lnTo>
                  <a:lnTo>
                    <a:pt x="298324" y="140813"/>
                  </a:lnTo>
                  <a:lnTo>
                    <a:pt x="283941" y="106454"/>
                  </a:lnTo>
                  <a:lnTo>
                    <a:pt x="249715" y="57336"/>
                  </a:lnTo>
                  <a:lnTo>
                    <a:pt x="206039" y="22678"/>
                  </a:lnTo>
                  <a:lnTo>
                    <a:pt x="178740" y="10079"/>
                  </a:lnTo>
                  <a:lnTo>
                    <a:pt x="129152" y="1991"/>
                  </a:lnTo>
                  <a:lnTo>
                    <a:pt x="1147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171926" y="4716767"/>
              <a:ext cx="18624" cy="231628"/>
            </a:xfrm>
            <a:custGeom>
              <a:avLst/>
              <a:gdLst/>
              <a:ahLst/>
              <a:cxnLst/>
              <a:rect l="0" t="0" r="0" b="0"/>
              <a:pathLst>
                <a:path w="18624" h="231628">
                  <a:moveTo>
                    <a:pt x="18623" y="0"/>
                  </a:moveTo>
                  <a:lnTo>
                    <a:pt x="3969" y="53027"/>
                  </a:lnTo>
                  <a:lnTo>
                    <a:pt x="0" y="104408"/>
                  </a:lnTo>
                  <a:lnTo>
                    <a:pt x="5176" y="152728"/>
                  </a:lnTo>
                  <a:lnTo>
                    <a:pt x="7518" y="208980"/>
                  </a:lnTo>
                  <a:lnTo>
                    <a:pt x="80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180021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984761" y="4674653"/>
              <a:ext cx="174203" cy="155940"/>
            </a:xfrm>
            <a:custGeom>
              <a:avLst/>
              <a:gdLst/>
              <a:ahLst/>
              <a:cxnLst/>
              <a:rect l="0" t="0" r="0" b="0"/>
              <a:pathLst>
                <a:path w="174203" h="155940">
                  <a:moveTo>
                    <a:pt x="174202" y="136870"/>
                  </a:moveTo>
                  <a:lnTo>
                    <a:pt x="157435" y="131281"/>
                  </a:lnTo>
                  <a:lnTo>
                    <a:pt x="139844" y="131656"/>
                  </a:lnTo>
                  <a:lnTo>
                    <a:pt x="79203" y="147865"/>
                  </a:lnTo>
                  <a:lnTo>
                    <a:pt x="44669" y="154946"/>
                  </a:lnTo>
                  <a:lnTo>
                    <a:pt x="31695" y="155939"/>
                  </a:lnTo>
                  <a:lnTo>
                    <a:pt x="21875" y="153093"/>
                  </a:lnTo>
                  <a:lnTo>
                    <a:pt x="14159" y="147685"/>
                  </a:lnTo>
                  <a:lnTo>
                    <a:pt x="7845" y="140570"/>
                  </a:lnTo>
                  <a:lnTo>
                    <a:pt x="830" y="117068"/>
                  </a:lnTo>
                  <a:lnTo>
                    <a:pt x="0" y="77190"/>
                  </a:lnTo>
                  <a:lnTo>
                    <a:pt x="13575" y="17074"/>
                  </a:lnTo>
                  <a:lnTo>
                    <a:pt x="162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380062" y="4960687"/>
              <a:ext cx="575201" cy="314091"/>
            </a:xfrm>
            <a:custGeom>
              <a:avLst/>
              <a:gdLst/>
              <a:ahLst/>
              <a:cxnLst/>
              <a:rect l="0" t="0" r="0" b="0"/>
              <a:pathLst>
                <a:path w="575201" h="314091">
                  <a:moveTo>
                    <a:pt x="0" y="166691"/>
                  </a:moveTo>
                  <a:lnTo>
                    <a:pt x="11178" y="155512"/>
                  </a:lnTo>
                  <a:lnTo>
                    <a:pt x="29145" y="150024"/>
                  </a:lnTo>
                  <a:lnTo>
                    <a:pt x="85076" y="138976"/>
                  </a:lnTo>
                  <a:lnTo>
                    <a:pt x="140851" y="135870"/>
                  </a:lnTo>
                  <a:lnTo>
                    <a:pt x="190692" y="135332"/>
                  </a:lnTo>
                  <a:lnTo>
                    <a:pt x="242505" y="135173"/>
                  </a:lnTo>
                  <a:lnTo>
                    <a:pt x="294901" y="138245"/>
                  </a:lnTo>
                  <a:lnTo>
                    <a:pt x="347471" y="143444"/>
                  </a:lnTo>
                  <a:lnTo>
                    <a:pt x="400092" y="144985"/>
                  </a:lnTo>
                  <a:lnTo>
                    <a:pt x="449608" y="145442"/>
                  </a:lnTo>
                  <a:lnTo>
                    <a:pt x="497035" y="145577"/>
                  </a:lnTo>
                  <a:lnTo>
                    <a:pt x="559874" y="145623"/>
                  </a:lnTo>
                  <a:lnTo>
                    <a:pt x="568611" y="142117"/>
                  </a:lnTo>
                  <a:lnTo>
                    <a:pt x="573266" y="136270"/>
                  </a:lnTo>
                  <a:lnTo>
                    <a:pt x="575200" y="128863"/>
                  </a:lnTo>
                  <a:lnTo>
                    <a:pt x="571810" y="120415"/>
                  </a:lnTo>
                  <a:lnTo>
                    <a:pt x="514243" y="61040"/>
                  </a:lnTo>
                  <a:lnTo>
                    <a:pt x="465354" y="25459"/>
                  </a:lnTo>
                  <a:lnTo>
                    <a:pt x="417907" y="0"/>
                  </a:lnTo>
                  <a:lnTo>
                    <a:pt x="418985" y="2921"/>
                  </a:lnTo>
                  <a:lnTo>
                    <a:pt x="455214" y="41183"/>
                  </a:lnTo>
                  <a:lnTo>
                    <a:pt x="518237" y="92835"/>
                  </a:lnTo>
                  <a:lnTo>
                    <a:pt x="552883" y="121036"/>
                  </a:lnTo>
                  <a:lnTo>
                    <a:pt x="569489" y="147705"/>
                  </a:lnTo>
                  <a:lnTo>
                    <a:pt x="570343" y="156373"/>
                  </a:lnTo>
                  <a:lnTo>
                    <a:pt x="565051" y="172244"/>
                  </a:lnTo>
                  <a:lnTo>
                    <a:pt x="524579" y="231518"/>
                  </a:lnTo>
                  <a:lnTo>
                    <a:pt x="489536" y="286341"/>
                  </a:lnTo>
                  <a:lnTo>
                    <a:pt x="473782" y="314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6242465" y="4809139"/>
            <a:ext cx="757616" cy="455110"/>
            <a:chOff x="6242465" y="4809139"/>
            <a:chExt cx="757616" cy="455110"/>
          </a:xfrm>
        </p:grpSpPr>
        <p:sp>
          <p:nvSpPr>
            <p:cNvPr id="209" name="Freeform 208"/>
            <p:cNvSpPr/>
            <p:nvPr/>
          </p:nvSpPr>
          <p:spPr>
            <a:xfrm>
              <a:off x="6242465" y="4809139"/>
              <a:ext cx="224257" cy="455110"/>
            </a:xfrm>
            <a:custGeom>
              <a:avLst/>
              <a:gdLst/>
              <a:ahLst/>
              <a:cxnLst/>
              <a:rect l="0" t="0" r="0" b="0"/>
              <a:pathLst>
                <a:path w="224257" h="455110">
                  <a:moveTo>
                    <a:pt x="200975" y="23441"/>
                  </a:moveTo>
                  <a:lnTo>
                    <a:pt x="184207" y="17852"/>
                  </a:lnTo>
                  <a:lnTo>
                    <a:pt x="166617" y="18227"/>
                  </a:lnTo>
                  <a:lnTo>
                    <a:pt x="116382" y="28820"/>
                  </a:lnTo>
                  <a:lnTo>
                    <a:pt x="95528" y="26611"/>
                  </a:lnTo>
                  <a:lnTo>
                    <a:pt x="39906" y="4072"/>
                  </a:lnTo>
                  <a:lnTo>
                    <a:pt x="26916" y="0"/>
                  </a:lnTo>
                  <a:lnTo>
                    <a:pt x="17085" y="794"/>
                  </a:lnTo>
                  <a:lnTo>
                    <a:pt x="9362" y="4834"/>
                  </a:lnTo>
                  <a:lnTo>
                    <a:pt x="3043" y="11036"/>
                  </a:lnTo>
                  <a:lnTo>
                    <a:pt x="0" y="18681"/>
                  </a:lnTo>
                  <a:lnTo>
                    <a:pt x="579" y="77493"/>
                  </a:lnTo>
                  <a:lnTo>
                    <a:pt x="6418" y="126674"/>
                  </a:lnTo>
                  <a:lnTo>
                    <a:pt x="9967" y="172702"/>
                  </a:lnTo>
                  <a:lnTo>
                    <a:pt x="15145" y="182610"/>
                  </a:lnTo>
                  <a:lnTo>
                    <a:pt x="23276" y="189215"/>
                  </a:lnTo>
                  <a:lnTo>
                    <a:pt x="33376" y="193618"/>
                  </a:lnTo>
                  <a:lnTo>
                    <a:pt x="53957" y="195391"/>
                  </a:lnTo>
                  <a:lnTo>
                    <a:pt x="75972" y="194620"/>
                  </a:lnTo>
                  <a:lnTo>
                    <a:pt x="113504" y="201933"/>
                  </a:lnTo>
                  <a:lnTo>
                    <a:pt x="146202" y="218397"/>
                  </a:lnTo>
                  <a:lnTo>
                    <a:pt x="193461" y="259917"/>
                  </a:lnTo>
                  <a:lnTo>
                    <a:pt x="213697" y="289260"/>
                  </a:lnTo>
                  <a:lnTo>
                    <a:pt x="223396" y="313938"/>
                  </a:lnTo>
                  <a:lnTo>
                    <a:pt x="224256" y="354140"/>
                  </a:lnTo>
                  <a:lnTo>
                    <a:pt x="212896" y="401239"/>
                  </a:lnTo>
                  <a:lnTo>
                    <a:pt x="201984" y="422978"/>
                  </a:lnTo>
                  <a:lnTo>
                    <a:pt x="186216" y="438099"/>
                  </a:lnTo>
                  <a:lnTo>
                    <a:pt x="177097" y="443769"/>
                  </a:lnTo>
                  <a:lnTo>
                    <a:pt x="136318" y="451749"/>
                  </a:lnTo>
                  <a:lnTo>
                    <a:pt x="74633" y="455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601368" y="5180021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10528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706653" y="4824334"/>
              <a:ext cx="293428" cy="369480"/>
            </a:xfrm>
            <a:custGeom>
              <a:avLst/>
              <a:gdLst/>
              <a:ahLst/>
              <a:cxnLst/>
              <a:rect l="0" t="0" r="0" b="0"/>
              <a:pathLst>
                <a:path w="293428" h="369480">
                  <a:moveTo>
                    <a:pt x="0" y="50360"/>
                  </a:moveTo>
                  <a:lnTo>
                    <a:pt x="5589" y="33592"/>
                  </a:lnTo>
                  <a:lnTo>
                    <a:pt x="17691" y="22241"/>
                  </a:lnTo>
                  <a:lnTo>
                    <a:pt x="54057" y="5421"/>
                  </a:lnTo>
                  <a:lnTo>
                    <a:pt x="95826" y="0"/>
                  </a:lnTo>
                  <a:lnTo>
                    <a:pt x="122137" y="4971"/>
                  </a:lnTo>
                  <a:lnTo>
                    <a:pt x="153562" y="20924"/>
                  </a:lnTo>
                  <a:lnTo>
                    <a:pt x="162036" y="27226"/>
                  </a:lnTo>
                  <a:lnTo>
                    <a:pt x="174571" y="46707"/>
                  </a:lnTo>
                  <a:lnTo>
                    <a:pt x="179552" y="58454"/>
                  </a:lnTo>
                  <a:lnTo>
                    <a:pt x="181966" y="83983"/>
                  </a:lnTo>
                  <a:lnTo>
                    <a:pt x="173984" y="132911"/>
                  </a:lnTo>
                  <a:lnTo>
                    <a:pt x="161554" y="151780"/>
                  </a:lnTo>
                  <a:lnTo>
                    <a:pt x="144331" y="166795"/>
                  </a:lnTo>
                  <a:lnTo>
                    <a:pt x="124978" y="177368"/>
                  </a:lnTo>
                  <a:lnTo>
                    <a:pt x="120754" y="177146"/>
                  </a:lnTo>
                  <a:lnTo>
                    <a:pt x="120276" y="173489"/>
                  </a:lnTo>
                  <a:lnTo>
                    <a:pt x="122299" y="167541"/>
                  </a:lnTo>
                  <a:lnTo>
                    <a:pt x="133903" y="157813"/>
                  </a:lnTo>
                  <a:lnTo>
                    <a:pt x="141911" y="153580"/>
                  </a:lnTo>
                  <a:lnTo>
                    <a:pt x="163287" y="151998"/>
                  </a:lnTo>
                  <a:lnTo>
                    <a:pt x="220728" y="160514"/>
                  </a:lnTo>
                  <a:lnTo>
                    <a:pt x="254393" y="175675"/>
                  </a:lnTo>
                  <a:lnTo>
                    <a:pt x="279186" y="194985"/>
                  </a:lnTo>
                  <a:lnTo>
                    <a:pt x="287859" y="214854"/>
                  </a:lnTo>
                  <a:lnTo>
                    <a:pt x="293427" y="265737"/>
                  </a:lnTo>
                  <a:lnTo>
                    <a:pt x="287949" y="289972"/>
                  </a:lnTo>
                  <a:lnTo>
                    <a:pt x="271711" y="320228"/>
                  </a:lnTo>
                  <a:lnTo>
                    <a:pt x="245264" y="351412"/>
                  </a:lnTo>
                  <a:lnTo>
                    <a:pt x="213310" y="367418"/>
                  </a:lnTo>
                  <a:lnTo>
                    <a:pt x="187611" y="369479"/>
                  </a:lnTo>
                  <a:lnTo>
                    <a:pt x="127396" y="361271"/>
                  </a:lnTo>
                  <a:lnTo>
                    <a:pt x="77156" y="347214"/>
                  </a:lnTo>
                  <a:lnTo>
                    <a:pt x="42114" y="324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3" name="Freeform 212"/>
          <p:cNvSpPr/>
          <p:nvPr/>
        </p:nvSpPr>
        <p:spPr>
          <a:xfrm>
            <a:off x="4853637" y="4769409"/>
            <a:ext cx="73700" cy="1"/>
          </a:xfrm>
          <a:custGeom>
            <a:avLst/>
            <a:gdLst/>
            <a:ahLst/>
            <a:cxnLst/>
            <a:rect l="0" t="0" r="0" b="0"/>
            <a:pathLst>
              <a:path w="73700" h="1">
                <a:moveTo>
                  <a:pt x="0" y="0"/>
                </a:moveTo>
                <a:lnTo>
                  <a:pt x="42692" y="0"/>
                </a:lnTo>
                <a:lnTo>
                  <a:pt x="736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7" name="Group 216"/>
          <p:cNvGrpSpPr/>
          <p:nvPr/>
        </p:nvGrpSpPr>
        <p:grpSpPr>
          <a:xfrm>
            <a:off x="4042943" y="5001036"/>
            <a:ext cx="189513" cy="157928"/>
            <a:chOff x="4042943" y="5001036"/>
            <a:chExt cx="189513" cy="157928"/>
          </a:xfrm>
        </p:grpSpPr>
        <p:sp>
          <p:nvSpPr>
            <p:cNvPr id="214" name="Freeform 213"/>
            <p:cNvSpPr/>
            <p:nvPr/>
          </p:nvSpPr>
          <p:spPr>
            <a:xfrm>
              <a:off x="4042943" y="5074735"/>
              <a:ext cx="189513" cy="10096"/>
            </a:xfrm>
            <a:custGeom>
              <a:avLst/>
              <a:gdLst/>
              <a:ahLst/>
              <a:cxnLst/>
              <a:rect l="0" t="0" r="0" b="0"/>
              <a:pathLst>
                <a:path w="189513" h="10096">
                  <a:moveTo>
                    <a:pt x="189512" y="0"/>
                  </a:moveTo>
                  <a:lnTo>
                    <a:pt x="152035" y="8334"/>
                  </a:lnTo>
                  <a:lnTo>
                    <a:pt x="100611" y="10095"/>
                  </a:lnTo>
                  <a:lnTo>
                    <a:pt x="46563" y="32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158756" y="50010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169285" y="5148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8" name="Freeform 217"/>
          <p:cNvSpPr/>
          <p:nvPr/>
        </p:nvSpPr>
        <p:spPr>
          <a:xfrm>
            <a:off x="6611896" y="5064207"/>
            <a:ext cx="1705618" cy="334817"/>
          </a:xfrm>
          <a:custGeom>
            <a:avLst/>
            <a:gdLst/>
            <a:ahLst/>
            <a:cxnLst/>
            <a:rect l="0" t="0" r="0" b="0"/>
            <a:pathLst>
              <a:path w="1705618" h="334817">
                <a:moveTo>
                  <a:pt x="0" y="147399"/>
                </a:moveTo>
                <a:lnTo>
                  <a:pt x="20244" y="191362"/>
                </a:lnTo>
                <a:lnTo>
                  <a:pt x="73805" y="252482"/>
                </a:lnTo>
                <a:lnTo>
                  <a:pt x="109978" y="286583"/>
                </a:lnTo>
                <a:lnTo>
                  <a:pt x="168868" y="311932"/>
                </a:lnTo>
                <a:lnTo>
                  <a:pt x="221153" y="329838"/>
                </a:lnTo>
                <a:lnTo>
                  <a:pt x="258290" y="334816"/>
                </a:lnTo>
                <a:lnTo>
                  <a:pt x="315206" y="325183"/>
                </a:lnTo>
                <a:lnTo>
                  <a:pt x="367243" y="307508"/>
                </a:lnTo>
                <a:lnTo>
                  <a:pt x="427973" y="256005"/>
                </a:lnTo>
                <a:lnTo>
                  <a:pt x="455029" y="226910"/>
                </a:lnTo>
                <a:lnTo>
                  <a:pt x="464668" y="208474"/>
                </a:lnTo>
                <a:lnTo>
                  <a:pt x="471215" y="204493"/>
                </a:lnTo>
                <a:lnTo>
                  <a:pt x="479091" y="204179"/>
                </a:lnTo>
                <a:lnTo>
                  <a:pt x="496029" y="210069"/>
                </a:lnTo>
                <a:lnTo>
                  <a:pt x="511356" y="220486"/>
                </a:lnTo>
                <a:lnTo>
                  <a:pt x="522847" y="236034"/>
                </a:lnTo>
                <a:lnTo>
                  <a:pt x="534194" y="253473"/>
                </a:lnTo>
                <a:lnTo>
                  <a:pt x="560312" y="275274"/>
                </a:lnTo>
                <a:lnTo>
                  <a:pt x="580090" y="285341"/>
                </a:lnTo>
                <a:lnTo>
                  <a:pt x="616545" y="291996"/>
                </a:lnTo>
                <a:lnTo>
                  <a:pt x="669616" y="285839"/>
                </a:lnTo>
                <a:lnTo>
                  <a:pt x="715107" y="270238"/>
                </a:lnTo>
                <a:lnTo>
                  <a:pt x="760065" y="238185"/>
                </a:lnTo>
                <a:lnTo>
                  <a:pt x="817655" y="182476"/>
                </a:lnTo>
                <a:lnTo>
                  <a:pt x="873864" y="123222"/>
                </a:lnTo>
                <a:lnTo>
                  <a:pt x="880883" y="113733"/>
                </a:lnTo>
                <a:lnTo>
                  <a:pt x="887902" y="109747"/>
                </a:lnTo>
                <a:lnTo>
                  <a:pt x="894922" y="109429"/>
                </a:lnTo>
                <a:lnTo>
                  <a:pt x="901941" y="111558"/>
                </a:lnTo>
                <a:lnTo>
                  <a:pt x="907790" y="116486"/>
                </a:lnTo>
                <a:lnTo>
                  <a:pt x="945096" y="171307"/>
                </a:lnTo>
                <a:lnTo>
                  <a:pt x="960482" y="197767"/>
                </a:lnTo>
                <a:lnTo>
                  <a:pt x="974362" y="211899"/>
                </a:lnTo>
                <a:lnTo>
                  <a:pt x="1022020" y="234387"/>
                </a:lnTo>
                <a:lnTo>
                  <a:pt x="1058663" y="239854"/>
                </a:lnTo>
                <a:lnTo>
                  <a:pt x="1104561" y="233296"/>
                </a:lnTo>
                <a:lnTo>
                  <a:pt x="1135632" y="222893"/>
                </a:lnTo>
                <a:lnTo>
                  <a:pt x="1189430" y="178679"/>
                </a:lnTo>
                <a:lnTo>
                  <a:pt x="1217740" y="145259"/>
                </a:lnTo>
                <a:lnTo>
                  <a:pt x="1233247" y="115179"/>
                </a:lnTo>
                <a:lnTo>
                  <a:pt x="1238626" y="110711"/>
                </a:lnTo>
                <a:lnTo>
                  <a:pt x="1244551" y="110072"/>
                </a:lnTo>
                <a:lnTo>
                  <a:pt x="1250841" y="111986"/>
                </a:lnTo>
                <a:lnTo>
                  <a:pt x="1256203" y="116772"/>
                </a:lnTo>
                <a:lnTo>
                  <a:pt x="1292593" y="171323"/>
                </a:lnTo>
                <a:lnTo>
                  <a:pt x="1296907" y="180896"/>
                </a:lnTo>
                <a:lnTo>
                  <a:pt x="1311059" y="194652"/>
                </a:lnTo>
                <a:lnTo>
                  <a:pt x="1369189" y="220625"/>
                </a:lnTo>
                <a:lnTo>
                  <a:pt x="1403554" y="228367"/>
                </a:lnTo>
                <a:lnTo>
                  <a:pt x="1457087" y="230983"/>
                </a:lnTo>
                <a:lnTo>
                  <a:pt x="1518384" y="220089"/>
                </a:lnTo>
                <a:lnTo>
                  <a:pt x="1577019" y="202248"/>
                </a:lnTo>
                <a:lnTo>
                  <a:pt x="1617120" y="171331"/>
                </a:lnTo>
                <a:lnTo>
                  <a:pt x="1644635" y="135359"/>
                </a:lnTo>
                <a:lnTo>
                  <a:pt x="1670098" y="73566"/>
                </a:lnTo>
                <a:lnTo>
                  <a:pt x="1697607" y="14026"/>
                </a:lnTo>
                <a:lnTo>
                  <a:pt x="170561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2" name="Group 221"/>
          <p:cNvGrpSpPr/>
          <p:nvPr/>
        </p:nvGrpSpPr>
        <p:grpSpPr>
          <a:xfrm>
            <a:off x="7165751" y="4850812"/>
            <a:ext cx="1001156" cy="311113"/>
            <a:chOff x="7165751" y="4850812"/>
            <a:chExt cx="1001156" cy="311113"/>
          </a:xfrm>
        </p:grpSpPr>
        <p:sp>
          <p:nvSpPr>
            <p:cNvPr id="219" name="Freeform 218"/>
            <p:cNvSpPr/>
            <p:nvPr/>
          </p:nvSpPr>
          <p:spPr>
            <a:xfrm>
              <a:off x="7165751" y="4850812"/>
              <a:ext cx="245675" cy="287259"/>
            </a:xfrm>
            <a:custGeom>
              <a:avLst/>
              <a:gdLst/>
              <a:ahLst/>
              <a:cxnLst/>
              <a:rect l="0" t="0" r="0" b="0"/>
              <a:pathLst>
                <a:path w="245675" h="287259">
                  <a:moveTo>
                    <a:pt x="98912" y="13353"/>
                  </a:moveTo>
                  <a:lnTo>
                    <a:pt x="43825" y="68441"/>
                  </a:lnTo>
                  <a:lnTo>
                    <a:pt x="25138" y="98306"/>
                  </a:lnTo>
                  <a:lnTo>
                    <a:pt x="947" y="160816"/>
                  </a:lnTo>
                  <a:lnTo>
                    <a:pt x="0" y="181838"/>
                  </a:lnTo>
                  <a:lnTo>
                    <a:pt x="8924" y="223929"/>
                  </a:lnTo>
                  <a:lnTo>
                    <a:pt x="30357" y="264869"/>
                  </a:lnTo>
                  <a:lnTo>
                    <a:pt x="43487" y="281506"/>
                  </a:lnTo>
                  <a:lnTo>
                    <a:pt x="51434" y="285708"/>
                  </a:lnTo>
                  <a:lnTo>
                    <a:pt x="69622" y="287258"/>
                  </a:lnTo>
                  <a:lnTo>
                    <a:pt x="117130" y="277551"/>
                  </a:lnTo>
                  <a:lnTo>
                    <a:pt x="172237" y="247695"/>
                  </a:lnTo>
                  <a:lnTo>
                    <a:pt x="198497" y="227198"/>
                  </a:lnTo>
                  <a:lnTo>
                    <a:pt x="215506" y="200717"/>
                  </a:lnTo>
                  <a:lnTo>
                    <a:pt x="235423" y="146822"/>
                  </a:lnTo>
                  <a:lnTo>
                    <a:pt x="244160" y="93400"/>
                  </a:lnTo>
                  <a:lnTo>
                    <a:pt x="245674" y="51759"/>
                  </a:lnTo>
                  <a:lnTo>
                    <a:pt x="239789" y="30033"/>
                  </a:lnTo>
                  <a:lnTo>
                    <a:pt x="234943" y="20963"/>
                  </a:lnTo>
                  <a:lnTo>
                    <a:pt x="220202" y="7767"/>
                  </a:lnTo>
                  <a:lnTo>
                    <a:pt x="211357" y="2610"/>
                  </a:lnTo>
                  <a:lnTo>
                    <a:pt x="192171" y="0"/>
                  </a:lnTo>
                  <a:lnTo>
                    <a:pt x="171946" y="3909"/>
                  </a:lnTo>
                  <a:lnTo>
                    <a:pt x="141999" y="19264"/>
                  </a:lnTo>
                  <a:lnTo>
                    <a:pt x="109441" y="44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608108" y="4860429"/>
              <a:ext cx="201334" cy="243015"/>
            </a:xfrm>
            <a:custGeom>
              <a:avLst/>
              <a:gdLst/>
              <a:ahLst/>
              <a:cxnLst/>
              <a:rect l="0" t="0" r="0" b="0"/>
              <a:pathLst>
                <a:path w="201334" h="243015">
                  <a:moveTo>
                    <a:pt x="98752" y="24794"/>
                  </a:moveTo>
                  <a:lnTo>
                    <a:pt x="67470" y="34369"/>
                  </a:lnTo>
                  <a:lnTo>
                    <a:pt x="43729" y="52327"/>
                  </a:lnTo>
                  <a:lnTo>
                    <a:pt x="23047" y="79355"/>
                  </a:lnTo>
                  <a:lnTo>
                    <a:pt x="1146" y="130331"/>
                  </a:lnTo>
                  <a:lnTo>
                    <a:pt x="0" y="151248"/>
                  </a:lnTo>
                  <a:lnTo>
                    <a:pt x="8795" y="193272"/>
                  </a:lnTo>
                  <a:lnTo>
                    <a:pt x="24005" y="219252"/>
                  </a:lnTo>
                  <a:lnTo>
                    <a:pt x="39794" y="231322"/>
                  </a:lnTo>
                  <a:lnTo>
                    <a:pt x="59681" y="239417"/>
                  </a:lnTo>
                  <a:lnTo>
                    <a:pt x="84117" y="243014"/>
                  </a:lnTo>
                  <a:lnTo>
                    <a:pt x="104335" y="238374"/>
                  </a:lnTo>
                  <a:lnTo>
                    <a:pt x="136380" y="216331"/>
                  </a:lnTo>
                  <a:lnTo>
                    <a:pt x="179384" y="157442"/>
                  </a:lnTo>
                  <a:lnTo>
                    <a:pt x="194913" y="128828"/>
                  </a:lnTo>
                  <a:lnTo>
                    <a:pt x="201333" y="92533"/>
                  </a:lnTo>
                  <a:lnTo>
                    <a:pt x="197647" y="52144"/>
                  </a:lnTo>
                  <a:lnTo>
                    <a:pt x="183556" y="16130"/>
                  </a:lnTo>
                  <a:lnTo>
                    <a:pt x="175175" y="8489"/>
                  </a:lnTo>
                  <a:lnTo>
                    <a:pt x="153385" y="0"/>
                  </a:lnTo>
                  <a:lnTo>
                    <a:pt x="131223" y="2466"/>
                  </a:lnTo>
                  <a:lnTo>
                    <a:pt x="88223" y="24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960812" y="4882839"/>
              <a:ext cx="206095" cy="279086"/>
            </a:xfrm>
            <a:custGeom>
              <a:avLst/>
              <a:gdLst/>
              <a:ahLst/>
              <a:cxnLst/>
              <a:rect l="0" t="0" r="0" b="0"/>
              <a:pathLst>
                <a:path w="206095" h="279086">
                  <a:moveTo>
                    <a:pt x="114545" y="2384"/>
                  </a:moveTo>
                  <a:lnTo>
                    <a:pt x="60431" y="45045"/>
                  </a:lnTo>
                  <a:lnTo>
                    <a:pt x="33001" y="68836"/>
                  </a:lnTo>
                  <a:lnTo>
                    <a:pt x="13175" y="98112"/>
                  </a:lnTo>
                  <a:lnTo>
                    <a:pt x="5151" y="119799"/>
                  </a:lnTo>
                  <a:lnTo>
                    <a:pt x="0" y="174968"/>
                  </a:lnTo>
                  <a:lnTo>
                    <a:pt x="1635" y="205430"/>
                  </a:lnTo>
                  <a:lnTo>
                    <a:pt x="15709" y="241140"/>
                  </a:lnTo>
                  <a:lnTo>
                    <a:pt x="28115" y="259016"/>
                  </a:lnTo>
                  <a:lnTo>
                    <a:pt x="44546" y="271640"/>
                  </a:lnTo>
                  <a:lnTo>
                    <a:pt x="53842" y="276644"/>
                  </a:lnTo>
                  <a:lnTo>
                    <a:pt x="73528" y="279085"/>
                  </a:lnTo>
                  <a:lnTo>
                    <a:pt x="93976" y="275101"/>
                  </a:lnTo>
                  <a:lnTo>
                    <a:pt x="124049" y="259703"/>
                  </a:lnTo>
                  <a:lnTo>
                    <a:pt x="148297" y="239154"/>
                  </a:lnTo>
                  <a:lnTo>
                    <a:pt x="169129" y="211358"/>
                  </a:lnTo>
                  <a:lnTo>
                    <a:pt x="194818" y="149642"/>
                  </a:lnTo>
                  <a:lnTo>
                    <a:pt x="206094" y="104521"/>
                  </a:lnTo>
                  <a:lnTo>
                    <a:pt x="205232" y="67741"/>
                  </a:lnTo>
                  <a:lnTo>
                    <a:pt x="199304" y="45469"/>
                  </a:lnTo>
                  <a:lnTo>
                    <a:pt x="188871" y="23873"/>
                  </a:lnTo>
                  <a:lnTo>
                    <a:pt x="173315" y="8815"/>
                  </a:lnTo>
                  <a:lnTo>
                    <a:pt x="164254" y="3161"/>
                  </a:lnTo>
                  <a:lnTo>
                    <a:pt x="144827" y="0"/>
                  </a:lnTo>
                  <a:lnTo>
                    <a:pt x="103760" y="7502"/>
                  </a:lnTo>
                  <a:lnTo>
                    <a:pt x="72431" y="23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590839" y="5178682"/>
            <a:ext cx="63172" cy="53982"/>
            <a:chOff x="6590839" y="5178682"/>
            <a:chExt cx="63172" cy="53982"/>
          </a:xfrm>
        </p:grpSpPr>
        <p:sp>
          <p:nvSpPr>
            <p:cNvPr id="223" name="Freeform 222"/>
            <p:cNvSpPr/>
            <p:nvPr/>
          </p:nvSpPr>
          <p:spPr>
            <a:xfrm>
              <a:off x="6590839" y="5178682"/>
              <a:ext cx="63172" cy="51886"/>
            </a:xfrm>
            <a:custGeom>
              <a:avLst/>
              <a:gdLst/>
              <a:ahLst/>
              <a:cxnLst/>
              <a:rect l="0" t="0" r="0" b="0"/>
              <a:pathLst>
                <a:path w="63172" h="51886">
                  <a:moveTo>
                    <a:pt x="63171" y="1339"/>
                  </a:moveTo>
                  <a:lnTo>
                    <a:pt x="24798" y="30647"/>
                  </a:lnTo>
                  <a:lnTo>
                    <a:pt x="22381" y="37255"/>
                  </a:lnTo>
                  <a:lnTo>
                    <a:pt x="23110" y="44000"/>
                  </a:lnTo>
                  <a:lnTo>
                    <a:pt x="25935" y="50837"/>
                  </a:lnTo>
                  <a:lnTo>
                    <a:pt x="30158" y="51885"/>
                  </a:lnTo>
                  <a:lnTo>
                    <a:pt x="35313" y="49074"/>
                  </a:lnTo>
                  <a:lnTo>
                    <a:pt x="46110" y="36592"/>
                  </a:lnTo>
                  <a:lnTo>
                    <a:pt x="54809" y="19347"/>
                  </a:lnTo>
                  <a:lnTo>
                    <a:pt x="54087" y="12174"/>
                  </a:lnTo>
                  <a:lnTo>
                    <a:pt x="50096" y="6223"/>
                  </a:lnTo>
                  <a:lnTo>
                    <a:pt x="43926" y="1085"/>
                  </a:lnTo>
                  <a:lnTo>
                    <a:pt x="37473" y="0"/>
                  </a:lnTo>
                  <a:lnTo>
                    <a:pt x="30831" y="1616"/>
                  </a:lnTo>
                  <a:lnTo>
                    <a:pt x="24064" y="5033"/>
                  </a:lnTo>
                  <a:lnTo>
                    <a:pt x="20722" y="11990"/>
                  </a:lnTo>
                  <a:lnTo>
                    <a:pt x="20128" y="32199"/>
                  </a:lnTo>
                  <a:lnTo>
                    <a:pt x="23947" y="38290"/>
                  </a:lnTo>
                  <a:lnTo>
                    <a:pt x="30003" y="41180"/>
                  </a:lnTo>
                  <a:lnTo>
                    <a:pt x="37550" y="41938"/>
                  </a:lnTo>
                  <a:lnTo>
                    <a:pt x="41411" y="38933"/>
                  </a:lnTo>
                  <a:lnTo>
                    <a:pt x="42815" y="33420"/>
                  </a:lnTo>
                  <a:lnTo>
                    <a:pt x="42581" y="26236"/>
                  </a:lnTo>
                  <a:lnTo>
                    <a:pt x="36083" y="12014"/>
                  </a:lnTo>
                  <a:lnTo>
                    <a:pt x="31074" y="4946"/>
                  </a:lnTo>
                  <a:lnTo>
                    <a:pt x="25395" y="2574"/>
                  </a:lnTo>
                  <a:lnTo>
                    <a:pt x="19270" y="3331"/>
                  </a:lnTo>
                  <a:lnTo>
                    <a:pt x="8565" y="9243"/>
                  </a:lnTo>
                  <a:lnTo>
                    <a:pt x="0" y="22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590839" y="5207491"/>
              <a:ext cx="49174" cy="25173"/>
            </a:xfrm>
            <a:custGeom>
              <a:avLst/>
              <a:gdLst/>
              <a:ahLst/>
              <a:cxnLst/>
              <a:rect l="0" t="0" r="0" b="0"/>
              <a:pathLst>
                <a:path w="49174" h="25173">
                  <a:moveTo>
                    <a:pt x="0" y="25172"/>
                  </a:moveTo>
                  <a:lnTo>
                    <a:pt x="22357" y="25172"/>
                  </a:lnTo>
                  <a:lnTo>
                    <a:pt x="39572" y="18933"/>
                  </a:lnTo>
                  <a:lnTo>
                    <a:pt x="47438" y="13994"/>
                  </a:lnTo>
                  <a:lnTo>
                    <a:pt x="49173" y="9531"/>
                  </a:lnTo>
                  <a:lnTo>
                    <a:pt x="46820" y="5386"/>
                  </a:lnTo>
                  <a:lnTo>
                    <a:pt x="41742" y="1453"/>
                  </a:lnTo>
                  <a:lnTo>
                    <a:pt x="36017" y="0"/>
                  </a:lnTo>
                  <a:lnTo>
                    <a:pt x="10529" y="4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8422798" y="4853637"/>
            <a:ext cx="231628" cy="126343"/>
            <a:chOff x="8422798" y="4853637"/>
            <a:chExt cx="231628" cy="126343"/>
          </a:xfrm>
        </p:grpSpPr>
        <p:sp>
          <p:nvSpPr>
            <p:cNvPr id="226" name="Freeform 225"/>
            <p:cNvSpPr/>
            <p:nvPr/>
          </p:nvSpPr>
          <p:spPr>
            <a:xfrm>
              <a:off x="8422798" y="4853637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10528"/>
                  </a:moveTo>
                  <a:lnTo>
                    <a:pt x="141159" y="16118"/>
                  </a:lnTo>
                  <a:lnTo>
                    <a:pt x="108375" y="14004"/>
                  </a:lnTo>
                  <a:lnTo>
                    <a:pt x="55375" y="3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475440" y="495892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30054" y="21057"/>
                  </a:lnTo>
                  <a:lnTo>
                    <a:pt x="76513" y="15468"/>
                  </a:lnTo>
                  <a:lnTo>
                    <a:pt x="19333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8113921" y="5169492"/>
            <a:ext cx="1770692" cy="779081"/>
            <a:chOff x="8113921" y="5169492"/>
            <a:chExt cx="1770692" cy="779081"/>
          </a:xfrm>
        </p:grpSpPr>
        <p:sp>
          <p:nvSpPr>
            <p:cNvPr id="229" name="Freeform 228"/>
            <p:cNvSpPr/>
            <p:nvPr/>
          </p:nvSpPr>
          <p:spPr>
            <a:xfrm>
              <a:off x="8349651" y="5516933"/>
              <a:ext cx="298091" cy="334153"/>
            </a:xfrm>
            <a:custGeom>
              <a:avLst/>
              <a:gdLst/>
              <a:ahLst/>
              <a:cxnLst/>
              <a:rect l="0" t="0" r="0" b="0"/>
              <a:pathLst>
                <a:path w="298091" h="334153">
                  <a:moveTo>
                    <a:pt x="241602" y="0"/>
                  </a:moveTo>
                  <a:lnTo>
                    <a:pt x="230424" y="16767"/>
                  </a:lnTo>
                  <a:lnTo>
                    <a:pt x="221282" y="21706"/>
                  </a:lnTo>
                  <a:lnTo>
                    <a:pt x="195527" y="27194"/>
                  </a:lnTo>
                  <a:lnTo>
                    <a:pt x="159321" y="24695"/>
                  </a:lnTo>
                  <a:lnTo>
                    <a:pt x="101869" y="10083"/>
                  </a:lnTo>
                  <a:lnTo>
                    <a:pt x="48014" y="1991"/>
                  </a:lnTo>
                  <a:lnTo>
                    <a:pt x="11888" y="6179"/>
                  </a:lnTo>
                  <a:lnTo>
                    <a:pt x="5401" y="12308"/>
                  </a:lnTo>
                  <a:lnTo>
                    <a:pt x="2246" y="21073"/>
                  </a:lnTo>
                  <a:lnTo>
                    <a:pt x="0" y="74352"/>
                  </a:lnTo>
                  <a:lnTo>
                    <a:pt x="5200" y="118476"/>
                  </a:lnTo>
                  <a:lnTo>
                    <a:pt x="11471" y="126947"/>
                  </a:lnTo>
                  <a:lnTo>
                    <a:pt x="20331" y="131424"/>
                  </a:lnTo>
                  <a:lnTo>
                    <a:pt x="42655" y="133280"/>
                  </a:lnTo>
                  <a:lnTo>
                    <a:pt x="98233" y="131178"/>
                  </a:lnTo>
                  <a:lnTo>
                    <a:pt x="159600" y="135745"/>
                  </a:lnTo>
                  <a:lnTo>
                    <a:pt x="219453" y="148174"/>
                  </a:lnTo>
                  <a:lnTo>
                    <a:pt x="262444" y="167179"/>
                  </a:lnTo>
                  <a:lnTo>
                    <a:pt x="277382" y="183096"/>
                  </a:lnTo>
                  <a:lnTo>
                    <a:pt x="292368" y="214907"/>
                  </a:lnTo>
                  <a:lnTo>
                    <a:pt x="298090" y="239404"/>
                  </a:lnTo>
                  <a:lnTo>
                    <a:pt x="296733" y="261989"/>
                  </a:lnTo>
                  <a:lnTo>
                    <a:pt x="289112" y="280606"/>
                  </a:lnTo>
                  <a:lnTo>
                    <a:pt x="265155" y="311622"/>
                  </a:lnTo>
                  <a:lnTo>
                    <a:pt x="239223" y="327598"/>
                  </a:lnTo>
                  <a:lnTo>
                    <a:pt x="203723" y="334152"/>
                  </a:lnTo>
                  <a:lnTo>
                    <a:pt x="143739" y="327961"/>
                  </a:lnTo>
                  <a:lnTo>
                    <a:pt x="83676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686010" y="5492440"/>
              <a:ext cx="281087" cy="326709"/>
            </a:xfrm>
            <a:custGeom>
              <a:avLst/>
              <a:gdLst/>
              <a:ahLst/>
              <a:cxnLst/>
              <a:rect l="0" t="0" r="0" b="0"/>
              <a:pathLst>
                <a:path w="281087" h="326709">
                  <a:moveTo>
                    <a:pt x="0" y="45549"/>
                  </a:moveTo>
                  <a:lnTo>
                    <a:pt x="17981" y="29908"/>
                  </a:lnTo>
                  <a:lnTo>
                    <a:pt x="74354" y="7112"/>
                  </a:lnTo>
                  <a:lnTo>
                    <a:pt x="95047" y="0"/>
                  </a:lnTo>
                  <a:lnTo>
                    <a:pt x="119062" y="2299"/>
                  </a:lnTo>
                  <a:lnTo>
                    <a:pt x="142994" y="11119"/>
                  </a:lnTo>
                  <a:lnTo>
                    <a:pt x="161429" y="22838"/>
                  </a:lnTo>
                  <a:lnTo>
                    <a:pt x="174301" y="38965"/>
                  </a:lnTo>
                  <a:lnTo>
                    <a:pt x="179372" y="48179"/>
                  </a:lnTo>
                  <a:lnTo>
                    <a:pt x="181886" y="67775"/>
                  </a:lnTo>
                  <a:lnTo>
                    <a:pt x="177935" y="87013"/>
                  </a:lnTo>
                  <a:lnTo>
                    <a:pt x="168380" y="103362"/>
                  </a:lnTo>
                  <a:lnTo>
                    <a:pt x="144257" y="125720"/>
                  </a:lnTo>
                  <a:lnTo>
                    <a:pt x="111684" y="143491"/>
                  </a:lnTo>
                  <a:lnTo>
                    <a:pt x="113060" y="143599"/>
                  </a:lnTo>
                  <a:lnTo>
                    <a:pt x="151665" y="140957"/>
                  </a:lnTo>
                  <a:lnTo>
                    <a:pt x="187658" y="146088"/>
                  </a:lnTo>
                  <a:lnTo>
                    <a:pt x="237326" y="166707"/>
                  </a:lnTo>
                  <a:lnTo>
                    <a:pt x="255997" y="179726"/>
                  </a:lnTo>
                  <a:lnTo>
                    <a:pt x="268975" y="196430"/>
                  </a:lnTo>
                  <a:lnTo>
                    <a:pt x="277472" y="216723"/>
                  </a:lnTo>
                  <a:lnTo>
                    <a:pt x="281086" y="253285"/>
                  </a:lnTo>
                  <a:lnTo>
                    <a:pt x="277786" y="275916"/>
                  </a:lnTo>
                  <a:lnTo>
                    <a:pt x="269299" y="294554"/>
                  </a:lnTo>
                  <a:lnTo>
                    <a:pt x="263761" y="302799"/>
                  </a:lnTo>
                  <a:lnTo>
                    <a:pt x="245129" y="315080"/>
                  </a:lnTo>
                  <a:lnTo>
                    <a:pt x="220081" y="323268"/>
                  </a:lnTo>
                  <a:lnTo>
                    <a:pt x="174263" y="326708"/>
                  </a:lnTo>
                  <a:lnTo>
                    <a:pt x="122507" y="317982"/>
                  </a:lnTo>
                  <a:lnTo>
                    <a:pt x="94757" y="308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9086093" y="5748559"/>
              <a:ext cx="35500" cy="147400"/>
            </a:xfrm>
            <a:custGeom>
              <a:avLst/>
              <a:gdLst/>
              <a:ahLst/>
              <a:cxnLst/>
              <a:rect l="0" t="0" r="0" b="0"/>
              <a:pathLst>
                <a:path w="35500" h="147400">
                  <a:moveTo>
                    <a:pt x="10529" y="0"/>
                  </a:moveTo>
                  <a:lnTo>
                    <a:pt x="34248" y="43963"/>
                  </a:lnTo>
                  <a:lnTo>
                    <a:pt x="35499" y="63993"/>
                  </a:lnTo>
                  <a:lnTo>
                    <a:pt x="26770" y="111037"/>
                  </a:lnTo>
                  <a:lnTo>
                    <a:pt x="17357" y="1285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9204752" y="5464290"/>
              <a:ext cx="182522" cy="254442"/>
            </a:xfrm>
            <a:custGeom>
              <a:avLst/>
              <a:gdLst/>
              <a:ahLst/>
              <a:cxnLst/>
              <a:rect l="0" t="0" r="0" b="0"/>
              <a:pathLst>
                <a:path w="182522" h="254442">
                  <a:moveTo>
                    <a:pt x="70854" y="0"/>
                  </a:moveTo>
                  <a:lnTo>
                    <a:pt x="48497" y="5589"/>
                  </a:lnTo>
                  <a:lnTo>
                    <a:pt x="31282" y="17692"/>
                  </a:lnTo>
                  <a:lnTo>
                    <a:pt x="17002" y="34769"/>
                  </a:lnTo>
                  <a:lnTo>
                    <a:pt x="6756" y="54058"/>
                  </a:lnTo>
                  <a:lnTo>
                    <a:pt x="0" y="90236"/>
                  </a:lnTo>
                  <a:lnTo>
                    <a:pt x="6122" y="150449"/>
                  </a:lnTo>
                  <a:lnTo>
                    <a:pt x="21716" y="201683"/>
                  </a:lnTo>
                  <a:lnTo>
                    <a:pt x="34977" y="225338"/>
                  </a:lnTo>
                  <a:lnTo>
                    <a:pt x="52569" y="239750"/>
                  </a:lnTo>
                  <a:lnTo>
                    <a:pt x="82204" y="254441"/>
                  </a:lnTo>
                  <a:lnTo>
                    <a:pt x="105924" y="253074"/>
                  </a:lnTo>
                  <a:lnTo>
                    <a:pt x="129724" y="243499"/>
                  </a:lnTo>
                  <a:lnTo>
                    <a:pt x="156278" y="218377"/>
                  </a:lnTo>
                  <a:lnTo>
                    <a:pt x="171601" y="198832"/>
                  </a:lnTo>
                  <a:lnTo>
                    <a:pt x="179971" y="175327"/>
                  </a:lnTo>
                  <a:lnTo>
                    <a:pt x="182521" y="149283"/>
                  </a:lnTo>
                  <a:lnTo>
                    <a:pt x="176211" y="108313"/>
                  </a:lnTo>
                  <a:lnTo>
                    <a:pt x="166033" y="80504"/>
                  </a:lnTo>
                  <a:lnTo>
                    <a:pt x="147471" y="58786"/>
                  </a:lnTo>
                  <a:lnTo>
                    <a:pt x="123623" y="42505"/>
                  </a:lnTo>
                  <a:lnTo>
                    <a:pt x="7085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418664" y="5432704"/>
              <a:ext cx="176531" cy="245382"/>
            </a:xfrm>
            <a:custGeom>
              <a:avLst/>
              <a:gdLst/>
              <a:ahLst/>
              <a:cxnLst/>
              <a:rect l="0" t="0" r="0" b="0"/>
              <a:pathLst>
                <a:path w="176531" h="245382">
                  <a:moveTo>
                    <a:pt x="56983" y="0"/>
                  </a:moveTo>
                  <a:lnTo>
                    <a:pt x="27675" y="34898"/>
                  </a:lnTo>
                  <a:lnTo>
                    <a:pt x="5103" y="92998"/>
                  </a:lnTo>
                  <a:lnTo>
                    <a:pt x="0" y="115032"/>
                  </a:lnTo>
                  <a:lnTo>
                    <a:pt x="9127" y="173943"/>
                  </a:lnTo>
                  <a:lnTo>
                    <a:pt x="24347" y="203488"/>
                  </a:lnTo>
                  <a:lnTo>
                    <a:pt x="43673" y="227059"/>
                  </a:lnTo>
                  <a:lnTo>
                    <a:pt x="75396" y="243272"/>
                  </a:lnTo>
                  <a:lnTo>
                    <a:pt x="97923" y="245381"/>
                  </a:lnTo>
                  <a:lnTo>
                    <a:pt x="140979" y="237204"/>
                  </a:lnTo>
                  <a:lnTo>
                    <a:pt x="149246" y="231835"/>
                  </a:lnTo>
                  <a:lnTo>
                    <a:pt x="161550" y="216512"/>
                  </a:lnTo>
                  <a:lnTo>
                    <a:pt x="175054" y="182565"/>
                  </a:lnTo>
                  <a:lnTo>
                    <a:pt x="176530" y="159519"/>
                  </a:lnTo>
                  <a:lnTo>
                    <a:pt x="167945" y="116128"/>
                  </a:lnTo>
                  <a:lnTo>
                    <a:pt x="147183" y="84322"/>
                  </a:lnTo>
                  <a:lnTo>
                    <a:pt x="114792" y="50538"/>
                  </a:lnTo>
                  <a:lnTo>
                    <a:pt x="57895" y="19812"/>
                  </a:lnTo>
                  <a:lnTo>
                    <a:pt x="359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9595898" y="5399322"/>
              <a:ext cx="229962" cy="240534"/>
            </a:xfrm>
            <a:custGeom>
              <a:avLst/>
              <a:gdLst/>
              <a:ahLst/>
              <a:cxnLst/>
              <a:rect l="0" t="0" r="0" b="0"/>
              <a:pathLst>
                <a:path w="229962" h="240534">
                  <a:moveTo>
                    <a:pt x="90320" y="12325"/>
                  </a:moveTo>
                  <a:lnTo>
                    <a:pt x="51802" y="14665"/>
                  </a:lnTo>
                  <a:lnTo>
                    <a:pt x="33816" y="23504"/>
                  </a:lnTo>
                  <a:lnTo>
                    <a:pt x="10537" y="52812"/>
                  </a:lnTo>
                  <a:lnTo>
                    <a:pt x="0" y="96721"/>
                  </a:lnTo>
                  <a:lnTo>
                    <a:pt x="4845" y="154385"/>
                  </a:lnTo>
                  <a:lnTo>
                    <a:pt x="20187" y="200784"/>
                  </a:lnTo>
                  <a:lnTo>
                    <a:pt x="26017" y="211664"/>
                  </a:lnTo>
                  <a:lnTo>
                    <a:pt x="41854" y="226872"/>
                  </a:lnTo>
                  <a:lnTo>
                    <a:pt x="61760" y="236361"/>
                  </a:lnTo>
                  <a:lnTo>
                    <a:pt x="100445" y="240533"/>
                  </a:lnTo>
                  <a:lnTo>
                    <a:pt x="147262" y="233711"/>
                  </a:lnTo>
                  <a:lnTo>
                    <a:pt x="176848" y="223413"/>
                  </a:lnTo>
                  <a:lnTo>
                    <a:pt x="199357" y="207917"/>
                  </a:lnTo>
                  <a:lnTo>
                    <a:pt x="215989" y="189332"/>
                  </a:lnTo>
                  <a:lnTo>
                    <a:pt x="227282" y="169374"/>
                  </a:lnTo>
                  <a:lnTo>
                    <a:pt x="229961" y="145686"/>
                  </a:lnTo>
                  <a:lnTo>
                    <a:pt x="222148" y="92350"/>
                  </a:lnTo>
                  <a:lnTo>
                    <a:pt x="194478" y="34215"/>
                  </a:lnTo>
                  <a:lnTo>
                    <a:pt x="179896" y="15035"/>
                  </a:lnTo>
                  <a:lnTo>
                    <a:pt x="161717" y="2611"/>
                  </a:lnTo>
                  <a:lnTo>
                    <a:pt x="153126" y="0"/>
                  </a:lnTo>
                  <a:lnTo>
                    <a:pt x="121905" y="1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8113921" y="5169492"/>
              <a:ext cx="1770692" cy="779081"/>
            </a:xfrm>
            <a:custGeom>
              <a:avLst/>
              <a:gdLst/>
              <a:ahLst/>
              <a:cxnLst/>
              <a:rect l="0" t="0" r="0" b="0"/>
              <a:pathLst>
                <a:path w="1770692" h="779081">
                  <a:moveTo>
                    <a:pt x="1572297" y="10529"/>
                  </a:moveTo>
                  <a:lnTo>
                    <a:pt x="1534818" y="18862"/>
                  </a:lnTo>
                  <a:lnTo>
                    <a:pt x="1483395" y="20623"/>
                  </a:lnTo>
                  <a:lnTo>
                    <a:pt x="1431903" y="28207"/>
                  </a:lnTo>
                  <a:lnTo>
                    <a:pt x="1374071" y="31754"/>
                  </a:lnTo>
                  <a:lnTo>
                    <a:pt x="1310829" y="39721"/>
                  </a:lnTo>
                  <a:lnTo>
                    <a:pt x="1247688" y="47231"/>
                  </a:lnTo>
                  <a:lnTo>
                    <a:pt x="1196266" y="51038"/>
                  </a:lnTo>
                  <a:lnTo>
                    <a:pt x="1133724" y="59561"/>
                  </a:lnTo>
                  <a:lnTo>
                    <a:pt x="1082301" y="63271"/>
                  </a:lnTo>
                  <a:lnTo>
                    <a:pt x="1024301" y="71260"/>
                  </a:lnTo>
                  <a:lnTo>
                    <a:pt x="968380" y="81035"/>
                  </a:lnTo>
                  <a:lnTo>
                    <a:pt x="907877" y="90171"/>
                  </a:lnTo>
                  <a:lnTo>
                    <a:pt x="846666" y="94568"/>
                  </a:lnTo>
                  <a:lnTo>
                    <a:pt x="789795" y="103929"/>
                  </a:lnTo>
                  <a:lnTo>
                    <a:pt x="729012" y="119831"/>
                  </a:lnTo>
                  <a:lnTo>
                    <a:pt x="667718" y="132471"/>
                  </a:lnTo>
                  <a:lnTo>
                    <a:pt x="610822" y="143626"/>
                  </a:lnTo>
                  <a:lnTo>
                    <a:pt x="551200" y="155510"/>
                  </a:lnTo>
                  <a:lnTo>
                    <a:pt x="495969" y="173329"/>
                  </a:lnTo>
                  <a:lnTo>
                    <a:pt x="442560" y="192257"/>
                  </a:lnTo>
                  <a:lnTo>
                    <a:pt x="388522" y="206963"/>
                  </a:lnTo>
                  <a:lnTo>
                    <a:pt x="329745" y="225619"/>
                  </a:lnTo>
                  <a:lnTo>
                    <a:pt x="275936" y="245965"/>
                  </a:lnTo>
                  <a:lnTo>
                    <a:pt x="215239" y="273800"/>
                  </a:lnTo>
                  <a:lnTo>
                    <a:pt x="175457" y="297935"/>
                  </a:lnTo>
                  <a:lnTo>
                    <a:pt x="119819" y="340618"/>
                  </a:lnTo>
                  <a:lnTo>
                    <a:pt x="57143" y="399375"/>
                  </a:lnTo>
                  <a:lnTo>
                    <a:pt x="43747" y="414976"/>
                  </a:lnTo>
                  <a:lnTo>
                    <a:pt x="16181" y="469418"/>
                  </a:lnTo>
                  <a:lnTo>
                    <a:pt x="1703" y="504075"/>
                  </a:lnTo>
                  <a:lnTo>
                    <a:pt x="0" y="528970"/>
                  </a:lnTo>
                  <a:lnTo>
                    <a:pt x="8737" y="569293"/>
                  </a:lnTo>
                  <a:lnTo>
                    <a:pt x="26144" y="604637"/>
                  </a:lnTo>
                  <a:lnTo>
                    <a:pt x="62245" y="646126"/>
                  </a:lnTo>
                  <a:lnTo>
                    <a:pt x="107605" y="678881"/>
                  </a:lnTo>
                  <a:lnTo>
                    <a:pt x="161884" y="708487"/>
                  </a:lnTo>
                  <a:lnTo>
                    <a:pt x="217360" y="726729"/>
                  </a:lnTo>
                  <a:lnTo>
                    <a:pt x="267073" y="739542"/>
                  </a:lnTo>
                  <a:lnTo>
                    <a:pt x="325793" y="753182"/>
                  </a:lnTo>
                  <a:lnTo>
                    <a:pt x="382451" y="760210"/>
                  </a:lnTo>
                  <a:lnTo>
                    <a:pt x="438704" y="766927"/>
                  </a:lnTo>
                  <a:lnTo>
                    <a:pt x="494876" y="775489"/>
                  </a:lnTo>
                  <a:lnTo>
                    <a:pt x="551031" y="778393"/>
                  </a:lnTo>
                  <a:lnTo>
                    <a:pt x="607184" y="778967"/>
                  </a:lnTo>
                  <a:lnTo>
                    <a:pt x="664506" y="779080"/>
                  </a:lnTo>
                  <a:lnTo>
                    <a:pt x="727822" y="775984"/>
                  </a:lnTo>
                  <a:lnTo>
                    <a:pt x="785734" y="770043"/>
                  </a:lnTo>
                  <a:lnTo>
                    <a:pt x="833743" y="763424"/>
                  </a:lnTo>
                  <a:lnTo>
                    <a:pt x="893962" y="759113"/>
                  </a:lnTo>
                  <a:lnTo>
                    <a:pt x="950917" y="755142"/>
                  </a:lnTo>
                  <a:lnTo>
                    <a:pt x="1007228" y="743439"/>
                  </a:lnTo>
                  <a:lnTo>
                    <a:pt x="1063411" y="737098"/>
                  </a:lnTo>
                  <a:lnTo>
                    <a:pt x="1119570" y="725793"/>
                  </a:lnTo>
                  <a:lnTo>
                    <a:pt x="1175722" y="712296"/>
                  </a:lnTo>
                  <a:lnTo>
                    <a:pt x="1234460" y="694863"/>
                  </a:lnTo>
                  <a:lnTo>
                    <a:pt x="1295141" y="677331"/>
                  </a:lnTo>
                  <a:lnTo>
                    <a:pt x="1349354" y="663294"/>
                  </a:lnTo>
                  <a:lnTo>
                    <a:pt x="1409845" y="649257"/>
                  </a:lnTo>
                  <a:lnTo>
                    <a:pt x="1466415" y="631710"/>
                  </a:lnTo>
                  <a:lnTo>
                    <a:pt x="1521916" y="604587"/>
                  </a:lnTo>
                  <a:lnTo>
                    <a:pt x="1581539" y="567340"/>
                  </a:lnTo>
                  <a:lnTo>
                    <a:pt x="1638723" y="526188"/>
                  </a:lnTo>
                  <a:lnTo>
                    <a:pt x="1694561" y="476871"/>
                  </a:lnTo>
                  <a:lnTo>
                    <a:pt x="1731498" y="435138"/>
                  </a:lnTo>
                  <a:lnTo>
                    <a:pt x="1751009" y="395522"/>
                  </a:lnTo>
                  <a:lnTo>
                    <a:pt x="1764199" y="348559"/>
                  </a:lnTo>
                  <a:lnTo>
                    <a:pt x="1769926" y="297599"/>
                  </a:lnTo>
                  <a:lnTo>
                    <a:pt x="1770691" y="237553"/>
                  </a:lnTo>
                  <a:lnTo>
                    <a:pt x="1757671" y="187564"/>
                  </a:lnTo>
                  <a:lnTo>
                    <a:pt x="1739527" y="153061"/>
                  </a:lnTo>
                  <a:lnTo>
                    <a:pt x="1703157" y="111880"/>
                  </a:lnTo>
                  <a:lnTo>
                    <a:pt x="1657764" y="79162"/>
                  </a:lnTo>
                  <a:lnTo>
                    <a:pt x="1604045" y="49636"/>
                  </a:lnTo>
                  <a:lnTo>
                    <a:pt x="1551261" y="28604"/>
                  </a:lnTo>
                  <a:lnTo>
                    <a:pt x="1500724" y="15312"/>
                  </a:lnTo>
                  <a:lnTo>
                    <a:pt x="1442562" y="8354"/>
                  </a:lnTo>
                  <a:lnTo>
                    <a:pt x="13933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7" name="Freeform 236"/>
          <p:cNvSpPr/>
          <p:nvPr/>
        </p:nvSpPr>
        <p:spPr>
          <a:xfrm>
            <a:off x="6735408" y="2790098"/>
            <a:ext cx="1440979" cy="568311"/>
          </a:xfrm>
          <a:custGeom>
            <a:avLst/>
            <a:gdLst/>
            <a:ahLst/>
            <a:cxnLst/>
            <a:rect l="0" t="0" r="0" b="0"/>
            <a:pathLst>
              <a:path w="1440979" h="568311">
                <a:moveTo>
                  <a:pt x="697711" y="42067"/>
                </a:moveTo>
                <a:lnTo>
                  <a:pt x="639094" y="33002"/>
                </a:lnTo>
                <a:lnTo>
                  <a:pt x="583750" y="32998"/>
                </a:lnTo>
                <a:lnTo>
                  <a:pt x="534743" y="40030"/>
                </a:lnTo>
                <a:lnTo>
                  <a:pt x="483178" y="49523"/>
                </a:lnTo>
                <a:lnTo>
                  <a:pt x="432024" y="59744"/>
                </a:lnTo>
                <a:lnTo>
                  <a:pt x="369105" y="76798"/>
                </a:lnTo>
                <a:lnTo>
                  <a:pt x="306288" y="102350"/>
                </a:lnTo>
                <a:lnTo>
                  <a:pt x="257431" y="122970"/>
                </a:lnTo>
                <a:lnTo>
                  <a:pt x="198094" y="149728"/>
                </a:lnTo>
                <a:lnTo>
                  <a:pt x="154485" y="170612"/>
                </a:lnTo>
                <a:lnTo>
                  <a:pt x="100053" y="203795"/>
                </a:lnTo>
                <a:lnTo>
                  <a:pt x="67901" y="225817"/>
                </a:lnTo>
                <a:lnTo>
                  <a:pt x="28109" y="274322"/>
                </a:lnTo>
                <a:lnTo>
                  <a:pt x="0" y="336921"/>
                </a:lnTo>
                <a:lnTo>
                  <a:pt x="171" y="379645"/>
                </a:lnTo>
                <a:lnTo>
                  <a:pt x="7888" y="403062"/>
                </a:lnTo>
                <a:lnTo>
                  <a:pt x="38591" y="444672"/>
                </a:lnTo>
                <a:lnTo>
                  <a:pt x="60350" y="465254"/>
                </a:lnTo>
                <a:lnTo>
                  <a:pt x="114346" y="492708"/>
                </a:lnTo>
                <a:lnTo>
                  <a:pt x="173840" y="515113"/>
                </a:lnTo>
                <a:lnTo>
                  <a:pt x="234576" y="533301"/>
                </a:lnTo>
                <a:lnTo>
                  <a:pt x="290935" y="547416"/>
                </a:lnTo>
                <a:lnTo>
                  <a:pt x="352458" y="561470"/>
                </a:lnTo>
                <a:lnTo>
                  <a:pt x="401092" y="566411"/>
                </a:lnTo>
                <a:lnTo>
                  <a:pt x="452547" y="567876"/>
                </a:lnTo>
                <a:lnTo>
                  <a:pt x="504837" y="568310"/>
                </a:lnTo>
                <a:lnTo>
                  <a:pt x="560437" y="561221"/>
                </a:lnTo>
                <a:lnTo>
                  <a:pt x="608424" y="558929"/>
                </a:lnTo>
                <a:lnTo>
                  <a:pt x="670802" y="555035"/>
                </a:lnTo>
                <a:lnTo>
                  <a:pt x="728790" y="543347"/>
                </a:lnTo>
                <a:lnTo>
                  <a:pt x="779320" y="533226"/>
                </a:lnTo>
                <a:lnTo>
                  <a:pt x="834324" y="520495"/>
                </a:lnTo>
                <a:lnTo>
                  <a:pt x="895968" y="510528"/>
                </a:lnTo>
                <a:lnTo>
                  <a:pt x="959141" y="492312"/>
                </a:lnTo>
                <a:lnTo>
                  <a:pt x="1019539" y="476279"/>
                </a:lnTo>
                <a:lnTo>
                  <a:pt x="1076530" y="458034"/>
                </a:lnTo>
                <a:lnTo>
                  <a:pt x="1132848" y="448148"/>
                </a:lnTo>
                <a:lnTo>
                  <a:pt x="1194740" y="431487"/>
                </a:lnTo>
                <a:lnTo>
                  <a:pt x="1255793" y="412887"/>
                </a:lnTo>
                <a:lnTo>
                  <a:pt x="1317284" y="381870"/>
                </a:lnTo>
                <a:lnTo>
                  <a:pt x="1376537" y="355645"/>
                </a:lnTo>
                <a:lnTo>
                  <a:pt x="1409048" y="329397"/>
                </a:lnTo>
                <a:lnTo>
                  <a:pt x="1430872" y="297478"/>
                </a:lnTo>
                <a:lnTo>
                  <a:pt x="1440978" y="258384"/>
                </a:lnTo>
                <a:lnTo>
                  <a:pt x="1438384" y="222755"/>
                </a:lnTo>
                <a:lnTo>
                  <a:pt x="1418622" y="179275"/>
                </a:lnTo>
                <a:lnTo>
                  <a:pt x="1377204" y="116966"/>
                </a:lnTo>
                <a:lnTo>
                  <a:pt x="1335870" y="85112"/>
                </a:lnTo>
                <a:lnTo>
                  <a:pt x="1277402" y="56289"/>
                </a:lnTo>
                <a:lnTo>
                  <a:pt x="1226790" y="40692"/>
                </a:lnTo>
                <a:lnTo>
                  <a:pt x="1174750" y="23073"/>
                </a:lnTo>
                <a:lnTo>
                  <a:pt x="1116696" y="14212"/>
                </a:lnTo>
                <a:lnTo>
                  <a:pt x="1055904" y="3983"/>
                </a:lnTo>
                <a:lnTo>
                  <a:pt x="998815" y="1147"/>
                </a:lnTo>
                <a:lnTo>
                  <a:pt x="953977" y="484"/>
                </a:lnTo>
                <a:lnTo>
                  <a:pt x="906753" y="189"/>
                </a:lnTo>
                <a:lnTo>
                  <a:pt x="858469" y="58"/>
                </a:lnTo>
                <a:lnTo>
                  <a:pt x="809713" y="0"/>
                </a:lnTo>
                <a:lnTo>
                  <a:pt x="752994" y="5556"/>
                </a:lnTo>
                <a:lnTo>
                  <a:pt x="691907" y="10679"/>
                </a:lnTo>
                <a:lnTo>
                  <a:pt x="637900" y="21743"/>
                </a:lnTo>
                <a:lnTo>
                  <a:pt x="581022" y="39012"/>
                </a:lnTo>
                <a:lnTo>
                  <a:pt x="571369" y="420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2013-10-11T16:33:24Z</dcterms:created>
  <dcterms:modified xsi:type="dcterms:W3CDTF">2013-10-11T16:34:05Z</dcterms:modified>
</cp:coreProperties>
</file>